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17" r:id="rId5"/>
    <p:sldId id="318" r:id="rId6"/>
    <p:sldId id="321" r:id="rId7"/>
    <p:sldId id="322" r:id="rId8"/>
    <p:sldId id="319" r:id="rId9"/>
    <p:sldId id="32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5405" autoAdjust="0"/>
  </p:normalViewPr>
  <p:slideViewPr>
    <p:cSldViewPr snapToGrid="0">
      <p:cViewPr varScale="1">
        <p:scale>
          <a:sx n="45" d="100"/>
          <a:sy n="45" d="100"/>
        </p:scale>
        <p:origin x="53" y="77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11/11/2024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9357" y="-474133"/>
            <a:ext cx="10360152" cy="5029200"/>
          </a:xfrm>
        </p:spPr>
        <p:txBody>
          <a:bodyPr anchor="ctr"/>
          <a:lstStyle/>
          <a:p>
            <a:r>
              <a:rPr lang="ru-RU" sz="4000" b="1" i="0" dirty="0">
                <a:solidFill>
                  <a:srgbClr val="434343"/>
                </a:solidFill>
                <a:effectLst/>
                <a:latin typeface="Roboto"/>
              </a:rPr>
              <a:t>Где искать работу джуну-котику?</a:t>
            </a:r>
            <a:endParaRPr lang="en-US" sz="4000" b="1" dirty="0"/>
          </a:p>
        </p:txBody>
      </p:sp>
      <p:pic>
        <p:nvPicPr>
          <p:cNvPr id="1026" name="Picture 2" descr="Кошка Джуна - Приют для кошек &quot;Муркоша&quot;">
            <a:extLst>
              <a:ext uri="{FF2B5EF4-FFF2-40B4-BE49-F238E27FC236}">
                <a16:creationId xmlns:a16="http://schemas.microsoft.com/office/drawing/2014/main" id="{0B44D221-AC1A-4E07-807E-36294E958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13" y="3048265"/>
            <a:ext cx="4528640" cy="301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ECA89-2048-411C-8934-21C96A7EB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6" y="914400"/>
            <a:ext cx="10326933" cy="5029200"/>
          </a:xfrm>
        </p:spPr>
        <p:txBody>
          <a:bodyPr/>
          <a:lstStyle/>
          <a:p>
            <a:r>
              <a:rPr lang="ru-RU" b="1" i="0" dirty="0">
                <a:solidFill>
                  <a:srgbClr val="434343"/>
                </a:solidFill>
                <a:effectLst/>
                <a:latin typeface="Roboto"/>
              </a:rPr>
              <a:t>про стартапы, пет проекты, фриланс, чаты тг, знакомства и злых HR-ов, как пройти собеседование</a:t>
            </a:r>
            <a:endParaRPr lang="ru-KZ" b="1" dirty="0"/>
          </a:p>
        </p:txBody>
      </p:sp>
    </p:spTree>
    <p:extLst>
      <p:ext uri="{BB962C8B-B14F-4D97-AF65-F5344CB8AC3E}">
        <p14:creationId xmlns:p14="http://schemas.microsoft.com/office/powerpoint/2010/main" val="712417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E83BB-3377-4FDC-8251-0C276651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/>
              <a:t>Поиск вакансий</a:t>
            </a:r>
            <a:endParaRPr lang="ru-KZ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C9F62-45CD-4FD8-B085-C20F8EBF9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hh.ru</a:t>
            </a:r>
            <a:br>
              <a:rPr lang="ru-RU" sz="4800" dirty="0"/>
            </a:br>
            <a:r>
              <a:rPr lang="ru-RU" sz="4800" dirty="0"/>
              <a:t>хабр карьера</a:t>
            </a:r>
            <a:br>
              <a:rPr lang="ru-RU" sz="4800" dirty="0"/>
            </a:br>
            <a:br>
              <a:rPr lang="en-GB" sz="4800" dirty="0"/>
            </a:br>
            <a:r>
              <a:rPr lang="en-GB" sz="4800" dirty="0"/>
              <a:t>enbek.kz</a:t>
            </a:r>
            <a:br>
              <a:rPr lang="en-GB" sz="4800" dirty="0"/>
            </a:br>
            <a:endParaRPr lang="ru-KZ" sz="4800" dirty="0"/>
          </a:p>
        </p:txBody>
      </p:sp>
    </p:spTree>
    <p:extLst>
      <p:ext uri="{BB962C8B-B14F-4D97-AF65-F5344CB8AC3E}">
        <p14:creationId xmlns:p14="http://schemas.microsoft.com/office/powerpoint/2010/main" val="68451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7E43-82D4-4014-B0E2-DE850863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/>
              <a:t>Поиск заказов</a:t>
            </a:r>
            <a:endParaRPr lang="ru-KZ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F3DA8-E301-472C-9397-6E7DA7CA4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Хабр фриланс</a:t>
            </a:r>
          </a:p>
          <a:p>
            <a:r>
              <a:rPr lang="ru-RU" sz="4000" dirty="0"/>
              <a:t>кворк, етс</a:t>
            </a:r>
          </a:p>
          <a:p>
            <a:r>
              <a:rPr lang="ru-RU" sz="4000" dirty="0"/>
              <a:t>Чаты тг</a:t>
            </a:r>
            <a:endParaRPr lang="ru-KZ" sz="4000" dirty="0"/>
          </a:p>
        </p:txBody>
      </p:sp>
    </p:spTree>
    <p:extLst>
      <p:ext uri="{BB962C8B-B14F-4D97-AF65-F5344CB8AC3E}">
        <p14:creationId xmlns:p14="http://schemas.microsoft.com/office/powerpoint/2010/main" val="91536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4B8987-2366-4922-8D4F-1B841AC73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36D180-0AC8-4B46-A3BF-B3AD83E68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414" y="2017772"/>
            <a:ext cx="6711171" cy="2822455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FEB3AE04-DFA4-472C-91A9-EB70F806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654768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ECA89-2048-411C-8934-21C96A7EB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/>
              <a:t>Домашняя работа</a:t>
            </a:r>
            <a:endParaRPr lang="ru-KZ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0C43B-670C-4942-97C7-1F07D2D2F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составить резюме и готовиться к собесу</a:t>
            </a:r>
            <a:endParaRPr lang="ru-KZ" sz="4000" b="1" dirty="0"/>
          </a:p>
        </p:txBody>
      </p:sp>
    </p:spTree>
    <p:extLst>
      <p:ext uri="{BB962C8B-B14F-4D97-AF65-F5344CB8AC3E}">
        <p14:creationId xmlns:p14="http://schemas.microsoft.com/office/powerpoint/2010/main" val="78234734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{76FF365E-F167-4DA3-8604-1398E27E72A9}tf11964407_win32</Template>
  <TotalTime>5</TotalTime>
  <Words>56</Words>
  <Application>Microsoft Office PowerPoint</Application>
  <PresentationFormat>Widescreen</PresentationFormat>
  <Paragraphs>11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Gill Sans Nova Light</vt:lpstr>
      <vt:lpstr>Roboto</vt:lpstr>
      <vt:lpstr>Sagona Book</vt:lpstr>
      <vt:lpstr>Custom</vt:lpstr>
      <vt:lpstr>Где искать работу джуну-котику?</vt:lpstr>
      <vt:lpstr>про стартапы, пет проекты, фриланс, чаты тг, знакомства и злых HR-ов, как пройти собеседование</vt:lpstr>
      <vt:lpstr>Поиск вакансий</vt:lpstr>
      <vt:lpstr>Поиск заказов</vt:lpstr>
      <vt:lpstr>PowerPoint Presentation</vt:lpstr>
      <vt:lpstr>Домашняя работа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Где искать работу джуну-котику?</dc:title>
  <dc:creator>илья Фёдоров</dc:creator>
  <cp:lastModifiedBy>илья Фёдоров</cp:lastModifiedBy>
  <cp:revision>1</cp:revision>
  <dcterms:created xsi:type="dcterms:W3CDTF">2024-11-10T22:09:35Z</dcterms:created>
  <dcterms:modified xsi:type="dcterms:W3CDTF">2024-11-10T22:14:58Z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