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86" r:id="rId13"/>
    <p:sldId id="287" r:id="rId14"/>
    <p:sldId id="288" r:id="rId15"/>
    <p:sldId id="289" r:id="rId16"/>
    <p:sldId id="290" r:id="rId17"/>
    <p:sldId id="295" r:id="rId1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6958-810E-4429-B6AF-5538868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3469-AABD-4603-B727-3CD966A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1D1-0E93-4C5C-A72E-199C76E2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4CC6-D2C3-456E-8C81-30E7582F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F2E4-5A2A-464F-8867-EB760CE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33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752-27D1-4A0C-ABAE-84D94E93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FCA56-3EB3-40F0-81E9-8FEA62367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EE56-1FC0-475C-91D9-49DAD05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D465-822B-49DB-B655-A511EFC9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2A4D-C1EF-4052-8C6A-33CEAD8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098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57159-F400-486A-9D2B-337F1F26A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5BDC9-D347-4AE9-833E-B50FE555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9298-E78C-40DD-9F49-5ACFAD5C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B6C7-8D93-453F-ABEB-E67414DF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E42-B49F-4EC0-A0D0-99CE090D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09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29D9-53F7-4021-9249-4C469F8E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55AE-0398-4916-9DA7-76981D16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1F18-1C2C-492C-A1C4-540384C3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F2AF-C173-4F49-B132-7DF2D519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D154-988E-4FF1-A9A5-07DBC6D2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50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6D9B-B1CC-4C92-A058-961B071F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B779-8FB3-4320-B4EF-75697CE6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A31C-FE31-4903-97BD-EE02763A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BAB0-373A-4B48-B476-0E8AAA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2072-13D4-4D5C-BB3C-E4F18582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51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CAA8-F123-4EBE-B6F0-B1BFCA44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792E-0850-455E-AC97-126E69B32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2F23-057A-42F9-989A-8E189B91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8D9D-731E-4FAC-88AC-83F5F39D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FE26-6549-482E-8C20-2ACCC85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C085-F016-43EB-BD05-9C846AA2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77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E444-37DF-4EDF-9EF6-73A5C666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6B9F-F572-4BD1-8B1C-56C686BA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C9DE-CD47-4ADD-9E6C-DFFC5EF8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8DCE7-93CC-4485-8BD7-BB0E85527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8151-325E-464F-A23C-256F3D6E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B8247-96F3-4B19-A2B8-3C73F6A0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AD8CB-8907-408F-B3F0-B6F26E7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A1E5F-9114-4EE6-A923-4299DB5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634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8DF6-4A48-420A-AAB8-D5DB21E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5DCE-6642-451C-AA5F-D82C45F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FB81-59EE-4668-8D55-E01154F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50C94-AA46-4F4E-9D58-2D2BEEDE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50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0963D-31D8-4E5A-8673-73EF71D4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8DD1D-3C49-424D-ADF2-2C813180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20B8-770C-45AB-9217-B9F33C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74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735-8AA1-443A-85CC-8510A3F8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A9CE-6D65-4886-9EA4-39DD957D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2466-7B8C-424B-8F4E-33CA3C08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F9C-E771-4A87-B659-5293588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9AD9D-3832-4325-BE95-B22CCC4C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31B9-E692-49E1-8B26-AC531090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505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AA9C-5EB0-435A-A592-5CC06D20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6E7A-031E-45C7-B108-0C6F803E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FD1C2-5315-4F9D-85C4-B5B01C2C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9C02-F0ED-4C3F-9B15-51EA0D4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29685-85C1-4E06-BEFC-E52E189B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03B76-8A23-47B4-BF17-E6F964A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034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CE2E-8151-4273-A3D6-F8219D15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60855-22BF-4134-BF54-8FD33834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8CA1-DE22-4128-B244-0EB795B89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FD97-4FA8-42BC-98F4-464B536A9314}" type="datetimeFigureOut">
              <a:rPr lang="ru-KZ" smtClean="0"/>
              <a:t>07.10.2024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DBCC-4E29-44EC-B84C-9877B46D0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A1D4-6944-473B-9D36-61A1410A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9800-7E36-45A5-994C-0EC3A3B0B05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197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otel.ru/booking/lu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E447-56ED-4247-B3AC-0EB3FAC5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API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E314-982A-4338-AB71-54BA51EF8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578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C1DC-783E-4D0E-BAF5-C89EB8AC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trike="sngStrike" dirty="0"/>
              <a:t>Приколюшки</a:t>
            </a:r>
            <a:r>
              <a:rPr lang="ru-RU" b="1" dirty="0"/>
              <a:t> Принципы </a:t>
            </a:r>
            <a:r>
              <a:rPr lang="en-US" b="1" dirty="0"/>
              <a:t>REST API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C17-FACB-48C4-86A2-07A065D0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Единообразие интерфейса Rest (Uniform Interface). </a:t>
            </a:r>
          </a:p>
          <a:p>
            <a:r>
              <a:rPr lang="ru-RU" dirty="0"/>
              <a:t>Все данные должны запрашиваться через один URL-адрес стандартными протоколами, например, HTTP. </a:t>
            </a:r>
          </a:p>
          <a:p>
            <a:r>
              <a:rPr lang="ru-RU" dirty="0"/>
              <a:t>Это упрощает архитектуру сайта или приложения и делает взаимодействие с сервером понятнее.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1824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A80E-350F-4E6B-8830-BA164F3D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REST API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F403-48BD-4812-B5DB-0E2F4CC2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HeliosExtC"/>
              </a:rPr>
              <a:t>В REST API есть 4 метода HTTP, которые используют для действий с объектами на серверах:</a:t>
            </a:r>
            <a:endParaRPr lang="en-US" b="0" i="0" dirty="0">
              <a:effectLst/>
              <a:latin typeface="HeliosExtC"/>
            </a:endParaRPr>
          </a:p>
          <a:p>
            <a:pPr algn="l"/>
            <a:endParaRPr lang="ru-RU" b="0" i="0" dirty="0">
              <a:effectLst/>
              <a:latin typeface="HeliosExt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HeliosExtC"/>
              </a:rPr>
              <a:t>GET</a:t>
            </a:r>
            <a:r>
              <a:rPr lang="ru-RU" b="0" i="0" dirty="0">
                <a:effectLst/>
                <a:latin typeface="HeliosExtC"/>
              </a:rPr>
              <a:t> (получение информации о данных или списка объектов)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HeliosExtC"/>
              </a:rPr>
              <a:t>DELETE</a:t>
            </a:r>
            <a:r>
              <a:rPr lang="ru-RU" b="0" i="0" dirty="0">
                <a:effectLst/>
                <a:latin typeface="HeliosExtC"/>
              </a:rPr>
              <a:t> (удаление данных)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HeliosExtC"/>
              </a:rPr>
              <a:t>POST</a:t>
            </a:r>
            <a:r>
              <a:rPr lang="ru-RU" b="0" i="0" dirty="0">
                <a:effectLst/>
                <a:latin typeface="HeliosExtC"/>
              </a:rPr>
              <a:t> (добавление или замена данных)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HeliosExtC"/>
              </a:rPr>
              <a:t>PUT</a:t>
            </a:r>
            <a:r>
              <a:rPr lang="ru-RU" b="0" i="0" dirty="0">
                <a:effectLst/>
                <a:latin typeface="HeliosExtC"/>
              </a:rPr>
              <a:t> (регулярное обновление данных)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56134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5A1-DA93-458F-9AD0-84802806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ru-RU" b="1" dirty="0"/>
              <a:t> это база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3B08-5527-4B0B-AE67-9D329318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HeliosExtC"/>
              </a:rPr>
              <a:t>Такие запросы еще называют идентификаторами </a:t>
            </a:r>
          </a:p>
          <a:p>
            <a:r>
              <a:rPr lang="ru-RU" b="0" i="0" dirty="0">
                <a:effectLst/>
                <a:latin typeface="HeliosExtC"/>
              </a:rPr>
              <a:t>CRUD: create (создать), read (прочесть), update (обновить) delete (удалить). </a:t>
            </a:r>
          </a:p>
          <a:p>
            <a:r>
              <a:rPr lang="ru-RU" b="0" i="0" dirty="0">
                <a:effectLst/>
                <a:latin typeface="HeliosExtC"/>
              </a:rPr>
              <a:t>Это стандартный набор действий для работы с данными.</a:t>
            </a:r>
          </a:p>
          <a:p>
            <a:r>
              <a:rPr lang="ru-RU" b="0" i="0" dirty="0">
                <a:effectLst/>
                <a:latin typeface="HeliosExtC"/>
              </a:rPr>
              <a:t> Например, чтобы обновить видео про Python по адресу </a:t>
            </a:r>
            <a:r>
              <a:rPr lang="ru-RU" b="0" i="1" dirty="0">
                <a:effectLst/>
                <a:latin typeface="HeliosExtC"/>
              </a:rPr>
              <a:t>http://school.ru/python/2</a:t>
            </a:r>
            <a:r>
              <a:rPr lang="ru-RU" b="0" i="0" dirty="0">
                <a:effectLst/>
                <a:latin typeface="HeliosExtC"/>
              </a:rPr>
              <a:t> REST API будет использовать метод PUT, а для его удаления — DELETE.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922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4239-FDEC-49BC-A5B1-935CDDE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218" name="Picture 2" descr="CRUD Operations Explained. What is CRUD? | by Avelon Pang | Geek Culture |  Medium">
            <a:extLst>
              <a:ext uri="{FF2B5EF4-FFF2-40B4-BE49-F238E27FC236}">
                <a16:creationId xmlns:a16="http://schemas.microsoft.com/office/drawing/2014/main" id="{33064FD7-45BE-4006-A913-D01A38E15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36" y="1253331"/>
            <a:ext cx="7530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1B35-5898-4D08-BCA0-AB5345DB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работает </a:t>
            </a:r>
            <a:r>
              <a:rPr lang="en-US" b="1" dirty="0"/>
              <a:t>RESTful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5D6E-FF58-490F-9781-101EAC3A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на сайте отеля есть система бронирования номеров трех типов: эконом, стандарт и люкс. В REST API каждому типу будет присвоен свой URL на странице бронирования:</a:t>
            </a:r>
          </a:p>
          <a:p>
            <a:r>
              <a:rPr lang="en-US" b="1" u="sng" dirty="0"/>
              <a:t>http://hotel.ru/booking/econom</a:t>
            </a:r>
          </a:p>
          <a:p>
            <a:r>
              <a:rPr lang="en-US" b="1" u="sng" dirty="0"/>
              <a:t>http://hotel.ru/booking/standart</a:t>
            </a:r>
          </a:p>
          <a:p>
            <a:r>
              <a:rPr lang="en-US" b="1" u="sng" dirty="0">
                <a:hlinkClick r:id="rId2"/>
              </a:rPr>
              <a:t>http://hotel.ru/booking/lux</a:t>
            </a:r>
            <a:endParaRPr lang="ru-RU" b="1" u="sng" dirty="0"/>
          </a:p>
          <a:p>
            <a:endParaRPr lang="ru-RU" b="1" u="sng" dirty="0"/>
          </a:p>
          <a:p>
            <a:r>
              <a:rPr lang="ru-RU" dirty="0"/>
              <a:t>Такие URL однозначно определяют ресурс на сервисе — данные о доступных номерах каждого класса.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9045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0404-2718-4FDF-8740-56A7D056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CE55-A26D-4A1A-86E8-CDBEB082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0242" name="Picture 2" descr="REST API Basics - 4 Things you Need to Know">
            <a:extLst>
              <a:ext uri="{FF2B5EF4-FFF2-40B4-BE49-F238E27FC236}">
                <a16:creationId xmlns:a16="http://schemas.microsoft.com/office/drawing/2014/main" id="{DF4D467D-4FEC-481F-881A-352AA886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09550"/>
            <a:ext cx="8195231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E7E8-4990-4155-9DBA-965562DD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A73E-E6E3-4107-8CA2-8CC60D42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1266" name="Picture 2" descr="The Art of REST APIs: A Beginner's Journey Through API Space with  Cheatsheet! | by Love Sharma | Dev Genius">
            <a:extLst>
              <a:ext uri="{FF2B5EF4-FFF2-40B4-BE49-F238E27FC236}">
                <a16:creationId xmlns:a16="http://schemas.microsoft.com/office/drawing/2014/main" id="{947FAC27-39F9-4B47-99B8-AED02BC9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80975"/>
            <a:ext cx="8682037" cy="578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6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8CEF-CD91-43BD-B59B-C9F407C9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Домашняя работа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AEB5-F834-4BCC-B7AB-A721016B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Посмотреть видеоролики на ютюбе</a:t>
            </a:r>
            <a:endParaRPr lang="ru-KZ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07DF7-C198-4E0B-AB86-EF9CBF03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1" y="2660831"/>
            <a:ext cx="4660939" cy="3651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FC9E5-4999-4327-B278-C33971F7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3" y="2747963"/>
            <a:ext cx="44997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01FF05-13FF-4703-9A88-7906A421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44" y="4062550"/>
            <a:ext cx="3695943" cy="25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B6B88-01D8-4CA9-B094-43EFF54C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API (</a:t>
            </a:r>
            <a:r>
              <a:rPr lang="ru-RU" b="1" dirty="0"/>
              <a:t>апи)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DADD-F115-4208-B8FD-FD851380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/>
          <a:p>
            <a:r>
              <a:rPr lang="ru-RU" b="1" dirty="0"/>
              <a:t>API (Application Programming Interface) </a:t>
            </a:r>
            <a:r>
              <a:rPr lang="ru-RU" dirty="0"/>
              <a:t>– это набор правил и протоколов, который позволяет разным программам взаимодействовать друг с другом. </a:t>
            </a:r>
          </a:p>
          <a:p>
            <a:endParaRPr lang="ru-RU" dirty="0"/>
          </a:p>
          <a:p>
            <a:r>
              <a:rPr lang="ru-RU" dirty="0"/>
              <a:t>API определяет методы и структуры данных, которые могут быть использованы для обмена информацией и выполнения операций между различными программами или компонентами программного обеспечения.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958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6D1F-BDE1-4412-B7B5-2020B505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</a:t>
            </a:r>
            <a:r>
              <a:rPr lang="en-US" b="1" dirty="0"/>
              <a:t>API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D9EE-7CAA-4C6A-AB98-B2B6894A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023"/>
            <a:ext cx="10515600" cy="5259977"/>
          </a:xfrm>
        </p:spPr>
        <p:txBody>
          <a:bodyPr>
            <a:normAutofit/>
          </a:bodyPr>
          <a:lstStyle/>
          <a:p>
            <a:r>
              <a:rPr lang="ru-RU" b="1" dirty="0"/>
              <a:t>1. Взаимодействие с внешними сервисами</a:t>
            </a:r>
          </a:p>
          <a:p>
            <a:r>
              <a:rPr lang="ru-RU" sz="2400" dirty="0"/>
              <a:t>Многие приложения и веб-сервисы предоставляют API, которые позволяют другим приложениям получать доступ к их функциональности и данным. Например, социальные сети предоставляют API для доступа к профилям пользователей и публикации сообщений.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ru-RU" b="1" dirty="0"/>
              <a:t>2. Расширение функциональности</a:t>
            </a:r>
          </a:p>
          <a:p>
            <a:r>
              <a:rPr lang="ru-RU" sz="2400" dirty="0"/>
              <a:t>Разработчики могут использовать API для расширения функциональности своих приложений. Например, плагины и расширения для браузеров используют API для взаимодействия с браузером и добавления новых возможностей.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4422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AD03-C27E-4BC3-985C-B405092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</a:t>
            </a:r>
            <a:r>
              <a:rPr lang="en-US" b="1" dirty="0"/>
              <a:t> </a:t>
            </a:r>
            <a:r>
              <a:rPr lang="ru-RU" b="1" dirty="0"/>
              <a:t>АПИ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61B7-50DF-4639-9328-BAA1CE8D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5305424"/>
          </a:xfrm>
        </p:spPr>
        <p:txBody>
          <a:bodyPr>
            <a:normAutofit/>
          </a:bodyPr>
          <a:lstStyle/>
          <a:p>
            <a:r>
              <a:rPr lang="ru-RU" b="1" dirty="0"/>
              <a:t>3. Интеграция с аппаратным обеспечением</a:t>
            </a:r>
          </a:p>
          <a:p>
            <a:r>
              <a:rPr lang="ru-RU" sz="2400" dirty="0"/>
              <a:t>API также используются для взаимодействия с аппаратным обеспечением, таким как принтеры, камеры, датчики и другие устройства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4. Обмен данными</a:t>
            </a:r>
          </a:p>
          <a:p>
            <a:r>
              <a:rPr lang="ru-RU" sz="2400" dirty="0"/>
              <a:t>API часто применяются для обмена данными между различными частями одной программы или между разными программами.</a:t>
            </a:r>
          </a:p>
          <a:p>
            <a:endParaRPr lang="ru-RU" sz="2400" dirty="0"/>
          </a:p>
          <a:p>
            <a:r>
              <a:rPr lang="ru-RU" sz="2400" dirty="0"/>
              <a:t>API могут быть реализованы разными способами, включая веб-сервисы, библиотеки, SDK (Software Development Kit) и другие средства. Они обычно документированы, чтобы разработчики могли понять, как ими пользоваться, и какие функции они предоставляют.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583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16E4-1683-4501-B22F-BAAC09A5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Протоколы </a:t>
            </a:r>
            <a:r>
              <a:rPr lang="en-US" b="1" dirty="0"/>
              <a:t>API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DC39-4C8C-4CB2-B02A-507548EE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6"/>
          </a:xfrm>
        </p:spPr>
        <p:txBody>
          <a:bodyPr>
            <a:normAutofit/>
          </a:bodyPr>
          <a:lstStyle/>
          <a:p>
            <a:r>
              <a:rPr lang="en-US" b="1" dirty="0"/>
              <a:t>1. RESTful API (Representational State Transfer)</a:t>
            </a:r>
          </a:p>
          <a:p>
            <a:r>
              <a:rPr lang="en-US" sz="2400" dirty="0"/>
              <a:t>RESTful API </a:t>
            </a:r>
            <a:r>
              <a:rPr lang="ru-RU" sz="2400" dirty="0"/>
              <a:t>основаны на принципах архитектуры </a:t>
            </a:r>
            <a:r>
              <a:rPr lang="en-US" sz="2400" dirty="0"/>
              <a:t>REST </a:t>
            </a:r>
            <a:r>
              <a:rPr lang="ru-RU" sz="2400" dirty="0"/>
              <a:t>и используют стандартные </a:t>
            </a:r>
            <a:r>
              <a:rPr lang="en-US" sz="2400" dirty="0"/>
              <a:t>HTTP </a:t>
            </a:r>
            <a:r>
              <a:rPr lang="ru-RU" sz="2400" dirty="0"/>
              <a:t>методы (</a:t>
            </a:r>
            <a:r>
              <a:rPr lang="en-US" sz="2400" dirty="0"/>
              <a:t>GET, POST, PUT, DELETE) </a:t>
            </a:r>
            <a:r>
              <a:rPr lang="ru-RU" sz="2400" dirty="0"/>
              <a:t>для взаимодействия с ресурсами. Они часто используются для веб-сервисов и взаимодействия с данными в формате </a:t>
            </a:r>
            <a:r>
              <a:rPr lang="en-US" sz="2400" dirty="0"/>
              <a:t>JSON </a:t>
            </a:r>
            <a:r>
              <a:rPr lang="ru-RU" sz="2400" dirty="0"/>
              <a:t>или </a:t>
            </a:r>
            <a:r>
              <a:rPr lang="en-US" sz="2400" dirty="0"/>
              <a:t>XML.</a:t>
            </a:r>
            <a:endParaRPr lang="ru-RU" sz="2400" dirty="0"/>
          </a:p>
          <a:p>
            <a:endParaRPr lang="ru-RU" dirty="0"/>
          </a:p>
          <a:p>
            <a:r>
              <a:rPr lang="ru-RU" b="1" dirty="0"/>
              <a:t>2. SOAP (Simple Object Access Protocol)</a:t>
            </a:r>
          </a:p>
          <a:p>
            <a:r>
              <a:rPr lang="ru-RU" sz="2400" dirty="0"/>
              <a:t>SOAP - это протокол на основе XML, который предоставляет строгую структуру для обмена сообщениями между клиентами и серверами. SOAP API часто используются в корпоративных приложениях и могут предоставлять расширенные возможности безопасности.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21092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4819-2683-4662-9A6F-1B9BA4BC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Протоколы АПИ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01CD-60ED-4437-99EC-C5CDCA7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b="1" dirty="0"/>
              <a:t>3. GraphQL</a:t>
            </a:r>
          </a:p>
          <a:p>
            <a:r>
              <a:rPr lang="ru-RU" sz="2400" dirty="0"/>
              <a:t>GraphQL - это современный протокол, который позволяет клиентам запрашивать только те данные, которые им нужны. Вместо предоставления фиксированных точек доступа, как REST, GraphQL дает клиентам гибкость создавать свои запросы.</a:t>
            </a:r>
          </a:p>
          <a:p>
            <a:endParaRPr lang="ru-RU" dirty="0"/>
          </a:p>
          <a:p>
            <a:r>
              <a:rPr lang="ru-RU" b="1" dirty="0"/>
              <a:t>4. JSON-RPC и XML-RPC</a:t>
            </a:r>
          </a:p>
          <a:p>
            <a:r>
              <a:rPr lang="ru-RU" sz="2400" dirty="0"/>
              <a:t>Эти протоколы используются для удаленного вызова процедур и передачи данных в формате JSON или XML. Они предоставляют простой способ взаимодействия между клиентами и серверами.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20079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3667-A53B-444F-B94B-64CFAF7E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API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43B6-646D-4AF3-9EF4-FF5F0AE0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REST API </a:t>
            </a:r>
            <a:r>
              <a:rPr lang="ru-RU" dirty="0"/>
              <a:t>— это способ взаимодействия сайтов и веб-приложений с сервером. Его также называют RESTful.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36230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AB80-D337-4BD3-B04B-43BF77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trike="sngStrike" dirty="0"/>
              <a:t>Приколюшки</a:t>
            </a:r>
            <a:r>
              <a:rPr lang="ru-RU" b="1" dirty="0"/>
              <a:t> Принципы </a:t>
            </a:r>
            <a:r>
              <a:rPr lang="en-US" b="1" dirty="0"/>
              <a:t>REST API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75E9-211C-4815-8078-71EBD286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Отделение клиента от сервера (Client-Server). </a:t>
            </a:r>
          </a:p>
          <a:p>
            <a:r>
              <a:rPr lang="ru-RU" sz="2400" dirty="0"/>
              <a:t>Клиент — это пользовательский интерфейс сайта или приложения, например, поисковая строка видеохостинга. </a:t>
            </a:r>
          </a:p>
          <a:p>
            <a:r>
              <a:rPr lang="ru-RU" sz="2400" dirty="0"/>
              <a:t>В REST API код запросов остается на стороне клиента, а код для доступа к данным — на стороне сервера. </a:t>
            </a:r>
          </a:p>
          <a:p>
            <a:r>
              <a:rPr lang="ru-RU" sz="2400" dirty="0"/>
              <a:t>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183494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C1DC-783E-4D0E-BAF5-C89EB8AC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trike="sngStrike" dirty="0"/>
              <a:t>Приколюшки</a:t>
            </a:r>
            <a:r>
              <a:rPr lang="ru-RU" b="1" dirty="0"/>
              <a:t> Принципы </a:t>
            </a:r>
            <a:r>
              <a:rPr lang="en-US" b="1" dirty="0"/>
              <a:t>REST API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C17-FACB-48C4-86A2-07A065D0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Отсутствие записи состояния клиента (Stateless). </a:t>
            </a:r>
          </a:p>
          <a:p>
            <a:r>
              <a:rPr lang="ru-RU" dirty="0"/>
              <a:t>Сервер не должен хранить информацию о состоянии (проведенных операций) клиента. </a:t>
            </a:r>
          </a:p>
          <a:p>
            <a:r>
              <a:rPr lang="ru-RU" dirty="0"/>
              <a:t>Каждый запрос от клиента должен содержать только ту информацию, которая нужна для получения данных от сервера.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2445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751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HeliosExtC</vt:lpstr>
      <vt:lpstr>Office Theme</vt:lpstr>
      <vt:lpstr>Введение в API</vt:lpstr>
      <vt:lpstr>Что такое API (апи)</vt:lpstr>
      <vt:lpstr>Цели API</vt:lpstr>
      <vt:lpstr>Цели АПИ</vt:lpstr>
      <vt:lpstr>Протоколы API</vt:lpstr>
      <vt:lpstr>Протоколы АПИ</vt:lpstr>
      <vt:lpstr>REST API</vt:lpstr>
      <vt:lpstr>Приколюшки Принципы REST API</vt:lpstr>
      <vt:lpstr>Приколюшки Принципы REST API</vt:lpstr>
      <vt:lpstr>Приколюшки Принципы REST API</vt:lpstr>
      <vt:lpstr>Методы REST API</vt:lpstr>
      <vt:lpstr>CRUD это база</vt:lpstr>
      <vt:lpstr>PowerPoint Presentation</vt:lpstr>
      <vt:lpstr>Как работает RESTful</vt:lpstr>
      <vt:lpstr>PowerPoint Presentation</vt:lpstr>
      <vt:lpstr>PowerPoint Presentation</vt:lpstr>
      <vt:lpstr>Домашняя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Ультимативный гайд по HTTP. Структура запроса и ответа</dc:title>
  <dc:creator>илья Фёдоров</dc:creator>
  <cp:lastModifiedBy>илья Фёдоров</cp:lastModifiedBy>
  <cp:revision>4</cp:revision>
  <dcterms:created xsi:type="dcterms:W3CDTF">2024-10-07T04:41:32Z</dcterms:created>
  <dcterms:modified xsi:type="dcterms:W3CDTF">2024-10-07T08:37:55Z</dcterms:modified>
</cp:coreProperties>
</file>