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996E-5FA4-4CD1-89D2-E27B6739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1C7FB-AECF-4E7A-8349-CCFE761A9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588B-82FE-405A-AD45-440874DE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F4E-8AFF-4779-BBDE-C0DA694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D571-5777-4B85-97FF-80D1B3A1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399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C1B9-6B34-41FF-9951-E34C6FB9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DBE5-35DC-4E91-B550-D4458E355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112E-93C0-4182-A1D7-89DDBB90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69F62-6B8B-44CE-88FE-0E6B374D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0805-483B-48B0-A1B0-9A51B23C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68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2A8B4-C397-46D6-A807-35B033E30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9CAF-6777-4272-BCED-FBA123FB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0A7A-9935-431C-A10C-3C7FB69F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AD69-FC9E-4910-98E5-A9DB925F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09E-2CBC-4039-B135-227B5677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557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9B12-106F-4D83-844C-4B03878B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CF0C6-CA48-4C1F-A0C0-1AD8A41C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DD73-86C8-452A-9C6F-2E24BD8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3BB0-9286-442A-8C9E-D689436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CF22-9E62-4BE6-93B3-233D9E5E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7731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A0-F99F-4577-8DA2-AC115AB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DB20B-B3E3-47D7-BB1E-433F21580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7B9D-F860-4BB7-AFD4-CEF3948E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6D76-2342-4385-91C0-D31CEA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0477-41E5-4A2A-9B36-3AA0695B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2005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DBD0-89A2-40A3-95B7-61B8BB5A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AEEB9-152C-4C57-B9BA-E732466D4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02F6-4710-4399-A7D7-84F54979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6915-91D6-4BBD-81DF-0EA69CF6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76BB-C52A-4CB9-B0F4-3480B9FE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09139-55BB-4DC1-91C1-6D92F88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90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BAC-6AE8-4D43-9026-2BC28A15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0CEB9-E2F6-48D8-AB97-6F65BCC3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B798-6959-4A98-AFD0-B550645E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BF9E1-CCBC-42BB-BC30-AC4C69C57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4C33C-A78C-4CC9-B9E0-A9343E347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D5F2F-914D-4EA1-BB9A-EF63016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8ADD0-3A64-4497-988C-4520BA61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6FAF-E4A2-4AA4-A8B8-6F0586C7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621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F328-9124-436A-ACE7-46AE359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6643C-8BA1-4819-BBC7-1F6E097B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2A38B-141D-46AD-A2F1-87BD3B0B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0D98-FF9D-4E57-A9F2-2B8D7879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565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1686B-EEBF-47A5-8AB8-359A896D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223BB-0FC0-4046-A947-1890BE16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5D3D-4CEC-42C7-9515-3AD2B406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633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C662-F5D4-4D60-8CD8-A47DD72F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0F5E-0052-4B0B-8519-DC3AF182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A0D15-5594-4CD2-B623-DE2FC46E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AECF-E1A9-4C73-9ECD-8639852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EC0C-1D60-42DF-99AA-00ADF2B2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940BE-C3D4-481C-BF50-3B1C7377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47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C7A8-B63D-4D50-8005-813B80D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DFB77-DFDF-49C6-8AD9-AC7ED80CC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6A6F-AE0D-48DA-B15C-4CF7372B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0B4B-6E1A-4529-B559-A2FF3FD4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0E0E-D0B9-499B-94ED-D3E3A565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9A38C-D8A5-4B3A-A6ED-FF0A8F2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293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67195-62CF-473B-BB5A-D2BC0C5D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418AC-806B-472F-A334-4B69B2E54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EC94D-6DC2-4BA0-A148-2F49538C9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34D7-294F-41AD-9A5D-8D6A18871A0E}" type="datetimeFigureOut">
              <a:rPr lang="ru-KZ" smtClean="0"/>
              <a:t>14.10.2024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9318-3B38-4203-8151-36FE4C24E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FD50-65E5-4198-B118-4950A4B1B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A0FD-A256-46F3-8069-CD2C0EA5962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14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z.hexlet.io/courses/css-adaptive/lessons/media-queries/theory_un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lac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4E1C-14A3-444C-AD1A-22BDFED5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85684" cy="2387600"/>
          </a:xfrm>
        </p:spPr>
        <p:txBody>
          <a:bodyPr/>
          <a:lstStyle/>
          <a:p>
            <a:r>
              <a:rPr lang="ru-RU" dirty="0"/>
              <a:t>Лабораторная работочка 7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37E21-B395-47A4-A404-44CCAEA1C1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F06F9-3D54-4C0C-9563-EFCB377F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855" y="4143030"/>
            <a:ext cx="1349292" cy="15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47D-D580-4D39-8578-10542E2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C268-9B4A-403C-8ADA-AEC73418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D1E7D-91CC-4A5D-8B59-34353310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520"/>
            <a:ext cx="12192000" cy="559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47D-D580-4D39-8578-10542E2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CSS Grid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C268-9B4A-403C-8ADA-AEC73418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Самостоятельно ознакомьтесь с гридами, сеткой и т.д</a:t>
            </a:r>
          </a:p>
          <a:p>
            <a:r>
              <a:rPr lang="ru-RU" dirty="0"/>
              <a:t>По ссылочке:</a:t>
            </a:r>
          </a:p>
          <a:p>
            <a:r>
              <a:rPr lang="en-GB" dirty="0">
                <a:hlinkClick r:id="rId2"/>
              </a:rPr>
              <a:t>https://css-tricks.com/snippets/css/complete-guide-grid/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1725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47D-D580-4D39-8578-10542E2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 про медиазапросы: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C268-9B4A-403C-8ADA-AEC73418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https://kz.hexlet.io/courses/css-adaptive/lessons/media-queries/theory_unit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8465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47D-D580-4D39-8578-10542E26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Лабораторная работочка 7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C268-9B4A-403C-8ADA-AEC73418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Сверстать сайт - </a:t>
            </a:r>
            <a:r>
              <a:rPr lang="en-GB" b="1" dirty="0">
                <a:hlinkClick r:id="rId2"/>
              </a:rPr>
              <a:t>https://slack.com/</a:t>
            </a:r>
            <a:endParaRPr lang="ru-RU" b="1" dirty="0"/>
          </a:p>
          <a:p>
            <a:r>
              <a:rPr lang="ru-RU" b="1" dirty="0"/>
              <a:t>Использовать </a:t>
            </a:r>
            <a:r>
              <a:rPr lang="en-GB" b="1" dirty="0"/>
              <a:t>CSS Flexbox </a:t>
            </a:r>
            <a:r>
              <a:rPr lang="ru-RU" b="1" dirty="0"/>
              <a:t>и </a:t>
            </a:r>
            <a:r>
              <a:rPr lang="en-GB" b="1" dirty="0"/>
              <a:t>Grid</a:t>
            </a:r>
            <a:r>
              <a:rPr lang="ru-RU" b="1" dirty="0"/>
              <a:t> для </a:t>
            </a:r>
            <a:r>
              <a:rPr lang="ru-RU" b="1" u="sng" dirty="0"/>
              <a:t>адаптивной верстки</a:t>
            </a:r>
          </a:p>
          <a:p>
            <a:endParaRPr lang="ru-RU" b="1" u="sng" dirty="0"/>
          </a:p>
          <a:p>
            <a:endParaRPr lang="ru-RU" b="1" u="sng" dirty="0"/>
          </a:p>
          <a:p>
            <a:endParaRPr lang="ru-RU" b="1" u="sng" dirty="0"/>
          </a:p>
          <a:p>
            <a:endParaRPr lang="ru-RU" b="1" u="sng" dirty="0"/>
          </a:p>
          <a:p>
            <a:endParaRPr lang="ru-RU" b="1" u="sng" dirty="0"/>
          </a:p>
          <a:p>
            <a:r>
              <a:rPr lang="ru-RU" b="1" u="sng" dirty="0"/>
              <a:t>Не удалять сайт, лаба 8 это продолжение лабы 7, будет завтра!</a:t>
            </a:r>
            <a:endParaRPr lang="ru-KZ" b="1" u="sng" dirty="0"/>
          </a:p>
        </p:txBody>
      </p:sp>
    </p:spTree>
    <p:extLst>
      <p:ext uri="{BB962C8B-B14F-4D97-AF65-F5344CB8AC3E}">
        <p14:creationId xmlns:p14="http://schemas.microsoft.com/office/powerpoint/2010/main" val="112492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Лабораторная работочка 7</vt:lpstr>
      <vt:lpstr>PowerPoint Presentation</vt:lpstr>
      <vt:lpstr>CSS Grid</vt:lpstr>
      <vt:lpstr>Подробно про медиазапросы:</vt:lpstr>
      <vt:lpstr>Лабораторная работочка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работочка 7</dc:title>
  <dc:creator>илья Фёдоров</dc:creator>
  <cp:lastModifiedBy>илья Фёдоров</cp:lastModifiedBy>
  <cp:revision>1</cp:revision>
  <dcterms:created xsi:type="dcterms:W3CDTF">2024-10-14T12:14:43Z</dcterms:created>
  <dcterms:modified xsi:type="dcterms:W3CDTF">2024-10-14T12:23:27Z</dcterms:modified>
</cp:coreProperties>
</file>