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5673-00ED-4A4B-955A-48BDF432A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287F2-9BE3-4757-91B0-9ABDACEE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C535-BE34-4417-A313-9EA66B8E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D26-0CF8-49FD-83DA-6B130EBBAC87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2B533-DE2F-4D63-8F96-B848B25D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ADC4-5288-437E-9EB0-D69B8BE5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18A-CD99-4B74-843C-7CB4BDA11D4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1964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EFB8-70A9-457D-8705-071FC449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8DDB3-6B36-439F-891E-221BE29E6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0B0F5-86CB-461D-8254-3EC302F8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D26-0CF8-49FD-83DA-6B130EBBAC87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C3846-B1C5-4433-BC3F-FD674790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05AA-8B3C-41B8-AEFE-B9B2BE45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18A-CD99-4B74-843C-7CB4BDA11D4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0981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9756B-D21D-4852-985C-261284D3A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6F15B-19E3-4BC2-9DDE-3999A3DB4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0084-FD16-48DE-B9C3-D30EFFEE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D26-0CF8-49FD-83DA-6B130EBBAC87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113D-18DC-4D24-94C6-DAF2FA05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6217C-DF07-4768-8E7D-B9C113F7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18A-CD99-4B74-843C-7CB4BDA11D4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5439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279E-DB98-42DD-A1A3-D7074CB3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3D59-F735-4811-BCBB-62A52779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CC193-2C1C-498B-BE91-99E6A13F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D26-0CF8-49FD-83DA-6B130EBBAC87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51BA3-818C-47EE-8E79-65B34B2C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D182-AB8D-487E-9C8E-B07DE0C1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18A-CD99-4B74-843C-7CB4BDA11D4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7056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CB1D-52A0-4595-A061-D3679098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D0E83-DF7C-4E6E-A314-50BF0EDD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AFB43-9704-491E-BCF3-AF2A4F69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D26-0CF8-49FD-83DA-6B130EBBAC87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E63D-3020-40FB-8663-9F038177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2C340-8890-406A-985C-52D89F13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18A-CD99-4B74-843C-7CB4BDA11D4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6628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5D7F-67E5-4515-AB1E-3B817A6E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3245-F92B-4E15-94E4-B51E7D5BA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70126-BD32-4909-A805-B21D8A477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C192D-98BD-4FBE-BFCC-FE7503F5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D26-0CF8-49FD-83DA-6B130EBBAC87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EDA24-3159-4197-8C68-59781DE0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3D4E-5DC8-405B-8866-B4117C3C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18A-CD99-4B74-843C-7CB4BDA11D4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3563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1404-18E6-4307-BA03-520A9D62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585C8-2069-4116-96B7-DB8C4A46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569FD-E091-4FB3-9DA7-E7EAB3695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3A357-BDAE-40B9-84EC-B929CB309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2A49B-60F9-4228-B448-474E8A01E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7148D-BA4F-4965-B106-37DFA7E6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D26-0CF8-49FD-83DA-6B130EBBAC87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2F7F3-31B4-45CF-B959-CEB22247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C10E7-54C1-4CFC-A56F-52F08EFA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18A-CD99-4B74-843C-7CB4BDA11D4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7892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3AF9-94DB-42F6-90D4-DFD557E9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030E3-EB43-4DD0-BBF9-4DA3D1C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D26-0CF8-49FD-83DA-6B130EBBAC87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C8C42-E5DA-4B03-98EF-D03A9C22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C877B-8C91-4D5E-8505-47995C39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18A-CD99-4B74-843C-7CB4BDA11D4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7403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D0277-AE60-473A-B226-34871D84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D26-0CF8-49FD-83DA-6B130EBBAC87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6DB64-7528-4FFE-A27F-20BFB991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9626D-C6F2-4F72-A1A2-C6DA8E31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18A-CD99-4B74-843C-7CB4BDA11D4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7613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B0A3-8AEF-4843-A39B-5C39D6A6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DC07-469A-4B42-85E0-F65D2E52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D8DB0-A18D-4907-8F7C-F3E23C6C9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9ED71-1ADC-4C53-9D71-74BF7DC7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D26-0CF8-49FD-83DA-6B130EBBAC87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EF281-65F0-4AD0-B4F9-8D2796C5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22869-9F08-4F08-9D3C-2FFB4F8F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18A-CD99-4B74-843C-7CB4BDA11D4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1011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0AE5-3BCB-41B8-A6ED-9681AB7B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FABD0-D4F5-46CD-855E-F28D9E941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B6305-AEAB-4639-A1E0-0ECB29503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20BAE-3EA5-4007-82B3-0A53992E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D26-0CF8-49FD-83DA-6B130EBBAC87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46A92-1791-44D1-BC36-5719126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A00EF-4B9B-472C-AA21-959F1FD0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18A-CD99-4B74-843C-7CB4BDA11D4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4808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C8D63-D491-404A-8115-81DF864C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A28AE-B3DC-4005-85DC-61D78FE2A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39754-1D4C-4429-86B8-2F94E11A6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6D26-0CF8-49FD-83DA-6B130EBBAC87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C0AB6-88C8-4E22-972C-951DCD77B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9961-720D-4285-BA24-6E857746C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018A-CD99-4B74-843C-7CB4BDA11D4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9186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AB7C-D295-45DF-9997-F15B1FD3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9688E-AB87-457D-AE33-1B0FCEB8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2050" name="Picture 2" descr="FastAPI - создание web-приложения. Часть 4 (Подключение к базе данных) |  Заходи в Ай-Ти | Дзен">
            <a:extLst>
              <a:ext uri="{FF2B5EF4-FFF2-40B4-BE49-F238E27FC236}">
                <a16:creationId xmlns:a16="http://schemas.microsoft.com/office/drawing/2014/main" id="{0E7C68EF-02EE-4F77-A23B-7EF60E65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38188"/>
            <a:ext cx="11430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61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880C-7457-4443-8BE9-0C55EC0A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9EA1-9572-4667-8B86-AF19159C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Roboto"/>
              </a:rPr>
              <a:t>FastAPI — это современный, быстрый (высокопроизводительный) веб-фреймворк для создания API используя Python, в основе которого лежит стандартная аннотация типов Python.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38593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EACE-3236-4855-B35B-CDCB8C11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Roboto"/>
              </a:rPr>
              <a:t>Ключевые особенности: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E966-561B-4C5B-9C6F-FB76D30C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Скорость: Очень высокая производительность, на уровне NodeJS и Go (благодаря Starlette и Pydantic). Один из самых быстрых фреймворков Python.</a:t>
            </a:r>
          </a:p>
          <a:p>
            <a:r>
              <a:rPr lang="ru-RU" dirty="0"/>
              <a:t>Быстрота разработки: Увеличьте скорость разработки примерно на 200–300%. *</a:t>
            </a:r>
          </a:p>
          <a:p>
            <a:r>
              <a:rPr lang="ru-RU" dirty="0"/>
              <a:t>Меньше ошибок: Сократите примерно на 40% количество ошибок, вызванных человеком (разработчиком). *</a:t>
            </a:r>
          </a:p>
          <a:p>
            <a:r>
              <a:rPr lang="ru-RU" dirty="0"/>
              <a:t>Интуитивно понятный: Отличная поддержка редактора. Автозавершение везде. Меньше времени на отладку.</a:t>
            </a:r>
          </a:p>
        </p:txBody>
      </p:sp>
    </p:spTree>
    <p:extLst>
      <p:ext uri="{BB962C8B-B14F-4D97-AF65-F5344CB8AC3E}">
        <p14:creationId xmlns:p14="http://schemas.microsoft.com/office/powerpoint/2010/main" val="305561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3CB2-F143-43A8-885E-ED31C7EB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Roboto"/>
              </a:rPr>
              <a:t>Ключевые особенности: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2652-8CC3-4759-B062-1B28700A0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Лёгкость: Разработан так, чтобы его было легко использовать и осваивать. Меньше времени на чтение документации.</a:t>
            </a:r>
          </a:p>
          <a:p>
            <a:r>
              <a:rPr lang="ru-RU" dirty="0"/>
              <a:t>Краткость: Сведите к минимуму дублирование кода. Каждый объявленный параметр - определяет несколько функций. Меньше ошибок.</a:t>
            </a:r>
          </a:p>
          <a:p>
            <a:r>
              <a:rPr lang="ru-RU" dirty="0"/>
              <a:t>Надежность: Получите готовый к работе код. С автоматической интерактивной документацией.</a:t>
            </a:r>
          </a:p>
          <a:p>
            <a:r>
              <a:rPr lang="ru-RU" dirty="0"/>
              <a:t>На основе стандартов: Основан на открытых стандартах API и полностью совместим с ними: OpenAPI (ранее известном как Swagger) и JSON Schema.</a:t>
            </a:r>
            <a:endParaRPr lang="ru-KZ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56995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1188-663F-41C8-BA47-BE233960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  <a:r>
              <a:rPr lang="en-US" dirty="0"/>
              <a:t> </a:t>
            </a:r>
            <a:r>
              <a:rPr lang="en-US" dirty="0" err="1"/>
              <a:t>FastAPI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Uvicorn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9E64-7365-443C-9E03-3A811BCCF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Пишем в командной строке:</a:t>
            </a:r>
          </a:p>
          <a:p>
            <a:endParaRPr lang="ru-RU" dirty="0"/>
          </a:p>
          <a:p>
            <a:r>
              <a:rPr lang="ru-RU" dirty="0"/>
              <a:t>Пишем в командной строке: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02839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EA47-B5D3-4337-B530-861117B9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Простое приложение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3F7F-C5B3-4F5F-B637-9DB70A68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Создайте файл main.py со следующим содержимым: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89972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Ключевые особенности:</vt:lpstr>
      <vt:lpstr>Ключевые особенности:</vt:lpstr>
      <vt:lpstr>Установка FastAPI и Uvicorn</vt:lpstr>
      <vt:lpstr>Простое приложение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илья Фёдоров</dc:creator>
  <cp:lastModifiedBy>илья Фёдоров</cp:lastModifiedBy>
  <cp:revision>1</cp:revision>
  <dcterms:created xsi:type="dcterms:W3CDTF">2024-09-29T07:55:04Z</dcterms:created>
  <dcterms:modified xsi:type="dcterms:W3CDTF">2024-09-29T08:17:38Z</dcterms:modified>
</cp:coreProperties>
</file>