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ru-K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94660"/>
  </p:normalViewPr>
  <p:slideViewPr>
    <p:cSldViewPr snapToGrid="0">
      <p:cViewPr varScale="1">
        <p:scale>
          <a:sx n="45" d="100"/>
          <a:sy n="45" d="100"/>
        </p:scale>
        <p:origin x="53" y="8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DD3E4-D473-4A16-AE95-27B042AC88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K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69ED2E-E404-4761-BA16-9EA1136E86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K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FE60C6-DAF8-475B-A152-C7B0FECA9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FB0D0-CE45-4028-8EC5-890D6AB6A3C8}" type="datetimeFigureOut">
              <a:rPr lang="ru-KZ" smtClean="0"/>
              <a:t>09.09.2024</a:t>
            </a:fld>
            <a:endParaRPr lang="ru-K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8727DF-D1F7-436E-8CE1-2119F5189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432179-0804-4E55-976F-73F48B7E3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FD248-0AB7-469C-86EF-B3E692199A54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3248330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E2179-CBFD-4176-AA8F-72DD1C2A6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K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AFF569-CD95-4B1E-B806-AC28BB9537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K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8BCB8C-C811-4536-99F8-6F2BCC703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FB0D0-CE45-4028-8EC5-890D6AB6A3C8}" type="datetimeFigureOut">
              <a:rPr lang="ru-KZ" smtClean="0"/>
              <a:t>09.09.2024</a:t>
            </a:fld>
            <a:endParaRPr lang="ru-K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6BFAD2-AA56-421E-88A9-483E4A6CB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D119E4-11F6-4D4F-8699-4F04975A1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FD248-0AB7-469C-86EF-B3E692199A54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3157049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616D97-8A56-4DC8-B7F9-793A2DE5E0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K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10A26A-8CC6-4115-A3EB-DC2259F1D0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K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B36FD8-B822-45B6-B300-683F9610F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FB0D0-CE45-4028-8EC5-890D6AB6A3C8}" type="datetimeFigureOut">
              <a:rPr lang="ru-KZ" smtClean="0"/>
              <a:t>09.09.2024</a:t>
            </a:fld>
            <a:endParaRPr lang="ru-K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097057-9ED0-4FFD-81CE-D3670F5F4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59F66D-8401-44D6-A5ED-7CD74B23B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FD248-0AB7-469C-86EF-B3E692199A54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422793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166C7-98FF-4F7C-8D57-FC52B1FB0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K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77980-F610-446F-A23F-602A19205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K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FD26E1-6B22-47F0-875E-C633868CE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FB0D0-CE45-4028-8EC5-890D6AB6A3C8}" type="datetimeFigureOut">
              <a:rPr lang="ru-KZ" smtClean="0"/>
              <a:t>09.09.2024</a:t>
            </a:fld>
            <a:endParaRPr lang="ru-K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989AC2-A878-4B8A-A51B-BFE49F1B0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D4B2CE-C585-41D8-85DB-68C7554FF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FD248-0AB7-469C-86EF-B3E692199A54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3565780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D6E0F-8D5D-41A9-81A1-84D3BD310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K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8D2208-02E6-4B4D-B8C3-581A81387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BAB1BE-5242-4E45-9056-2B305723E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FB0D0-CE45-4028-8EC5-890D6AB6A3C8}" type="datetimeFigureOut">
              <a:rPr lang="ru-KZ" smtClean="0"/>
              <a:t>09.09.2024</a:t>
            </a:fld>
            <a:endParaRPr lang="ru-K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9C3F17-98E3-4B51-B041-0271B7555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0B4106-1FEF-4AF2-A58A-8FFA706AF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FD248-0AB7-469C-86EF-B3E692199A54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2978430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4611B-80DB-46B5-A94A-51FCD0391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K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1EC61A-A23D-43E8-82B4-9078BC4AC4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K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74E522-8397-4E7E-91E1-710710EA72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K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0D300E-68FB-40E1-98ED-643490F1E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FB0D0-CE45-4028-8EC5-890D6AB6A3C8}" type="datetimeFigureOut">
              <a:rPr lang="ru-KZ" smtClean="0"/>
              <a:t>09.09.2024</a:t>
            </a:fld>
            <a:endParaRPr lang="ru-K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AE564F-28F2-4415-890C-561502E8E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72A488-0554-42A9-B5C6-3A3181C75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FD248-0AB7-469C-86EF-B3E692199A54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315663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E38A4-2BF1-48D1-AAF5-D38CD3773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K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EDE885-3A07-4564-AA14-F3EAEB8063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A97526-1273-42AD-BA28-126E6A2EDF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K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02DB00-99D9-4423-B0CF-AEE7FFABDE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28A09A-D93A-4382-881C-4E5E7E8440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K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AC8F55-2040-459A-BB1D-52324DD9B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FB0D0-CE45-4028-8EC5-890D6AB6A3C8}" type="datetimeFigureOut">
              <a:rPr lang="ru-KZ" smtClean="0"/>
              <a:t>09.09.2024</a:t>
            </a:fld>
            <a:endParaRPr lang="ru-K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87F83E-6E7A-477E-B40F-FA12F8A61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E70FAA-43C2-40F3-ACF0-E4AD28773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FD248-0AB7-469C-86EF-B3E692199A54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46922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50E01-A86B-466C-900D-2981BA726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K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A4EB1B-F57A-40EF-A2A5-4BC526A52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FB0D0-CE45-4028-8EC5-890D6AB6A3C8}" type="datetimeFigureOut">
              <a:rPr lang="ru-KZ" smtClean="0"/>
              <a:t>09.09.2024</a:t>
            </a:fld>
            <a:endParaRPr lang="ru-K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2624AF-6034-4FD6-9809-355AEA768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05F151-0721-4DE5-BCA9-9B68DABCC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FD248-0AB7-469C-86EF-B3E692199A54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2972467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DA1486-0B67-4F08-93CD-E2980DAAB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FB0D0-CE45-4028-8EC5-890D6AB6A3C8}" type="datetimeFigureOut">
              <a:rPr lang="ru-KZ" smtClean="0"/>
              <a:t>09.09.2024</a:t>
            </a:fld>
            <a:endParaRPr lang="ru-K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8569AB-CE13-45B2-8CE7-8639DDD05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1E4FD1-29B8-4F77-BAB4-4847ABCF9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FD248-0AB7-469C-86EF-B3E692199A54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495286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CD8C8-E6D9-40C1-BC88-5B4ABB9B8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K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538171-8F85-4488-9924-6AD56BC496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K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539FDB-8CF4-451E-B5B5-E33AF18A0A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8CCC16-24FA-43DA-B707-00569CF81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FB0D0-CE45-4028-8EC5-890D6AB6A3C8}" type="datetimeFigureOut">
              <a:rPr lang="ru-KZ" smtClean="0"/>
              <a:t>09.09.2024</a:t>
            </a:fld>
            <a:endParaRPr lang="ru-K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8578F0-C901-4809-8823-E49628AC6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4E14DC-AF7C-4F32-B8DA-6E6F09962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FD248-0AB7-469C-86EF-B3E692199A54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3858483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DB92B-56DC-47E0-B74B-B9D2D1938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K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B08438-78B6-4C3F-8AD7-370F8B5868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K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E06EA0-9133-41C5-A2AA-882D909EB0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6974AA-6BA8-4F08-80B5-364E919A7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FB0D0-CE45-4028-8EC5-890D6AB6A3C8}" type="datetimeFigureOut">
              <a:rPr lang="ru-KZ" smtClean="0"/>
              <a:t>09.09.2024</a:t>
            </a:fld>
            <a:endParaRPr lang="ru-K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79CF5C-3B4D-4CE8-8A15-0A9481666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99EEFB-1065-4C59-84EB-DF821F75A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FD248-0AB7-469C-86EF-B3E692199A54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3088670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A5D87F-8CB1-4B14-911C-1FB7ACA37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K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F95834-4166-4416-A5BC-C331160A69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K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68A648-D184-4845-B3EE-94563EC83B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FB0D0-CE45-4028-8EC5-890D6AB6A3C8}" type="datetimeFigureOut">
              <a:rPr lang="ru-KZ" smtClean="0"/>
              <a:t>09.09.2024</a:t>
            </a:fld>
            <a:endParaRPr lang="ru-K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8F430C-65B2-42F0-8E41-8F7A2F648F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K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4CE7A1-2BF0-472D-868D-A82061BEAF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BFD248-0AB7-469C-86EF-B3E692199A54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3226878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K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iki.merionet.ru/articles/kak-rabotaet-web-rukovodstvo-dlya-novichkov-v-veb-razrabotk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Иллюстрация предоставлена Growtika">
            <a:extLst>
              <a:ext uri="{FF2B5EF4-FFF2-40B4-BE49-F238E27FC236}">
                <a16:creationId xmlns:a16="http://schemas.microsoft.com/office/drawing/2014/main" id="{5DFFE3D1-2379-4F9D-9724-E147A35A0D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21287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1A00CC0-0BAC-4BA3-B180-4D332FD2B1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1466" y="1041400"/>
            <a:ext cx="9144000" cy="2387600"/>
          </a:xfrm>
        </p:spPr>
        <p:txBody>
          <a:bodyPr/>
          <a:lstStyle/>
          <a:p>
            <a:r>
              <a:rPr lang="ru-RU" b="1" dirty="0">
                <a:solidFill>
                  <a:schemeClr val="bg1"/>
                </a:solidFill>
                <a:latin typeface="+mn-lt"/>
              </a:rPr>
              <a:t>Как работает Веб</a:t>
            </a:r>
            <a:endParaRPr lang="ru-KZ" b="1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98663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338EC-8846-4D45-9EED-1795DE132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Веб</a:t>
            </a:r>
            <a:endParaRPr lang="ru-K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CD76F2-AF15-470A-9C7E-7B988026F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b="1" dirty="0"/>
              <a:t>Веб (World Wide Web)</a:t>
            </a:r>
            <a:r>
              <a:rPr lang="ru-RU" dirty="0"/>
              <a:t> — это система, позволяющая пользователям получать доступ к информации через интернет с помощью веб-браузеров. Веб состоит из веб-страниц, связанных гиперссылками, которые хранятся на серверах. Эти страницы содержат текст, изображения, видео и другие элементы.</a:t>
            </a:r>
          </a:p>
          <a:p>
            <a:pPr marL="0" indent="0">
              <a:buNone/>
            </a:pPr>
            <a:endParaRPr lang="ru-RU" dirty="0"/>
          </a:p>
          <a:p>
            <a:r>
              <a:rPr lang="ru-RU" b="1" dirty="0"/>
              <a:t>В чем отличие интернета от веба?</a:t>
            </a:r>
          </a:p>
          <a:p>
            <a:r>
              <a:rPr lang="ru-RU" b="1" dirty="0"/>
              <a:t>интернет</a:t>
            </a:r>
            <a:r>
              <a:rPr lang="ru-RU" dirty="0"/>
              <a:t> — это глобальная сеть устройств, а </a:t>
            </a:r>
            <a:r>
              <a:rPr lang="ru-RU" b="1" dirty="0"/>
              <a:t>веб</a:t>
            </a:r>
            <a:r>
              <a:rPr lang="ru-RU" dirty="0"/>
              <a:t> — это один из сервисов на основе интернета, который использует протокол </a:t>
            </a:r>
            <a:r>
              <a:rPr lang="ru-RU" b="1" dirty="0"/>
              <a:t>HTTP</a:t>
            </a:r>
            <a:r>
              <a:rPr lang="ru-RU" dirty="0"/>
              <a:t> для передачи данных между браузером (клиентом) и сервером.</a:t>
            </a:r>
            <a:endParaRPr lang="ru-KZ" dirty="0"/>
          </a:p>
        </p:txBody>
      </p:sp>
    </p:spTree>
    <p:extLst>
      <p:ext uri="{BB962C8B-B14F-4D97-AF65-F5344CB8AC3E}">
        <p14:creationId xmlns:p14="http://schemas.microsoft.com/office/powerpoint/2010/main" val="338376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338EC-8846-4D45-9EED-1795DE132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Клиенты и серверы</a:t>
            </a:r>
            <a:endParaRPr lang="ru-K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CD76F2-AF15-470A-9C7E-7B988026F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Клиенты – обычные пользователи, подключёнными к Интернету через </a:t>
            </a:r>
            <a:r>
              <a:rPr lang="en-GB" dirty="0" err="1"/>
              <a:t>Wifi</a:t>
            </a:r>
            <a:r>
              <a:rPr lang="en-GB" dirty="0"/>
              <a:t>, Ethernet</a:t>
            </a:r>
            <a:r>
              <a:rPr lang="ru-RU" dirty="0"/>
              <a:t> и Веб Браузер </a:t>
            </a:r>
          </a:p>
          <a:p>
            <a:r>
              <a:rPr lang="ru-RU" dirty="0"/>
              <a:t>Серверы - это компьютеры, которые хранят веб-страницы, сайты или приложения. Когда клиентское устройство пытается получить доступ к веб-странице, копия страницы загружается с сервера на клиентский компьютер для отображения в браузере пользователя.</a:t>
            </a:r>
            <a:endParaRPr lang="ru-KZ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AC69B22-F9EA-44E8-9191-E3647F654D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1450" y="4349109"/>
            <a:ext cx="5854700" cy="2143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3245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338EC-8846-4D45-9EED-1795DE132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Компоненты Веба</a:t>
            </a:r>
            <a:endParaRPr lang="ru-K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CD76F2-AF15-470A-9C7E-7B988026F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Ваше интернет соединение (Wifi, 4G/5G, ADSL)</a:t>
            </a:r>
          </a:p>
          <a:p>
            <a:r>
              <a:rPr lang="ru-RU" dirty="0"/>
              <a:t>Позволяет отправлять и принимать данные по сети. Оно подобно улице между домом и магазином.</a:t>
            </a:r>
          </a:p>
          <a:p>
            <a:r>
              <a:rPr lang="ru-RU" b="1" dirty="0"/>
              <a:t>TCP/IP: </a:t>
            </a:r>
            <a:r>
              <a:rPr lang="ru-RU" dirty="0"/>
              <a:t>Протокол Управления Передачей и Интернет Протокол являются коммуникационными протоколами, которые определяют, каким образом данные должны передаваться по сети. Они как транспортные средства, которые позволяют сделать заказ, пойти в магазин и купить ваши товары. В нашем примере, это как автомобиль или велосипед (или собственные ноги).</a:t>
            </a:r>
            <a:endParaRPr lang="ru-KZ" dirty="0"/>
          </a:p>
        </p:txBody>
      </p:sp>
    </p:spTree>
    <p:extLst>
      <p:ext uri="{BB962C8B-B14F-4D97-AF65-F5344CB8AC3E}">
        <p14:creationId xmlns:p14="http://schemas.microsoft.com/office/powerpoint/2010/main" val="2750740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CD76F2-AF15-470A-9C7E-7B988026FA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89490"/>
            <a:ext cx="10515600" cy="7216777"/>
          </a:xfrm>
        </p:spPr>
        <p:txBody>
          <a:bodyPr>
            <a:normAutofit/>
          </a:bodyPr>
          <a:lstStyle/>
          <a:p>
            <a:r>
              <a:rPr lang="ru-RU" b="1" dirty="0"/>
              <a:t>HTTP: </a:t>
            </a:r>
            <a:r>
              <a:rPr lang="ru-RU" dirty="0"/>
              <a:t>Протокол Передачи Гипертекста - это протокол, который определяет язык для клиентов и серверов, чтобы общаться друг с другом. Он, как язык, который вы используете, чтобы заказать ваш товар.</a:t>
            </a:r>
          </a:p>
          <a:p>
            <a:r>
              <a:rPr lang="ru-RU" b="1" dirty="0"/>
              <a:t>Файлы компонентов: </a:t>
            </a:r>
            <a:r>
              <a:rPr lang="ru-RU" dirty="0"/>
              <a:t>сайт состоит из нескольких различных файлов, которые подобны различным отделам с товарами в магазине. Эти файлы бывают двух основных типов:</a:t>
            </a:r>
          </a:p>
          <a:p>
            <a:pPr lvl="1"/>
            <a:r>
              <a:rPr lang="ru-RU" sz="2800" b="1" dirty="0"/>
              <a:t>Файлы кода: </a:t>
            </a:r>
            <a:r>
              <a:rPr lang="ru-RU" sz="2800" dirty="0"/>
              <a:t>сайты построены преимущественно на HTML, CSS и JavaScript, хотя вы познакомитесь с другими технологиями чуть позже.</a:t>
            </a:r>
          </a:p>
          <a:p>
            <a:pPr lvl="1"/>
            <a:r>
              <a:rPr lang="ru-RU" sz="2800" b="1" dirty="0"/>
              <a:t>Материалы: </a:t>
            </a:r>
            <a:r>
              <a:rPr lang="ru-RU" sz="2800" dirty="0"/>
              <a:t>это собирательное название для всех других вещей, составляющих сайт, такие как изображения, музыка, видео, документы Word и PDF.</a:t>
            </a:r>
            <a:endParaRPr lang="ru-KZ" sz="2800" dirty="0"/>
          </a:p>
        </p:txBody>
      </p:sp>
    </p:spTree>
    <p:extLst>
      <p:ext uri="{BB962C8B-B14F-4D97-AF65-F5344CB8AC3E}">
        <p14:creationId xmlns:p14="http://schemas.microsoft.com/office/powerpoint/2010/main" val="3305369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66AC1-84C9-4B92-AD9C-AA9C2AD13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на самом деле происходит?</a:t>
            </a:r>
            <a:endParaRPr lang="ru-K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EC8B3A-5E92-47AD-8628-6A0909A048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8533"/>
            <a:ext cx="10515600" cy="5300134"/>
          </a:xfrm>
        </p:spPr>
        <p:txBody>
          <a:bodyPr/>
          <a:lstStyle/>
          <a:p>
            <a:r>
              <a:rPr lang="ru-RU" b="1" dirty="0"/>
              <a:t>Когда вы вводите веб-адрес в свой браузер (по аналогии - посещаете магазин):</a:t>
            </a:r>
          </a:p>
          <a:p>
            <a:r>
              <a:rPr lang="ru-RU" dirty="0"/>
              <a:t>Браузер обращается к DNS серверу и находит реальный адрес сервера, на котором "живёт" сайт (</a:t>
            </a:r>
            <a:r>
              <a:rPr lang="ru-RU" b="1" dirty="0"/>
              <a:t>Вы находите адрес магазина</a:t>
            </a:r>
            <a:r>
              <a:rPr lang="ru-RU" dirty="0"/>
              <a:t>).</a:t>
            </a:r>
          </a:p>
          <a:p>
            <a:r>
              <a:rPr lang="ru-RU" dirty="0"/>
              <a:t>Браузер посылает HTTP запрос к серверу, запрашивая его отправить копию сайта для клиента (</a:t>
            </a:r>
            <a:r>
              <a:rPr lang="ru-RU" b="1" dirty="0"/>
              <a:t>Вы идёте в магазин и заказываете товар</a:t>
            </a:r>
            <a:r>
              <a:rPr lang="ru-RU" dirty="0"/>
              <a:t>). Это сообщение и все остальные данные, передаваемые между клиентом и сервером, передаются по интернет-соединению с использованием протокола TCP/IP.</a:t>
            </a:r>
            <a:endParaRPr lang="ru-KZ" dirty="0"/>
          </a:p>
          <a:p>
            <a:endParaRPr lang="ru-KZ" dirty="0"/>
          </a:p>
        </p:txBody>
      </p:sp>
    </p:spTree>
    <p:extLst>
      <p:ext uri="{BB962C8B-B14F-4D97-AF65-F5344CB8AC3E}">
        <p14:creationId xmlns:p14="http://schemas.microsoft.com/office/powerpoint/2010/main" val="4179992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1042D-1628-4858-AE78-F2547A4C1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на самом деле происходит?</a:t>
            </a:r>
            <a:endParaRPr lang="ru-K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6FFFB6-6358-4B74-B7D0-AF55326712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Если сервер одобряет запрос клиента, сервер отправляет клиенту статус "200 ОК", который означает: "Конечно, вы можете посмотреть на этот сайт! Вот он", а затем начинает отправку файлов сайта в браузер в виде небольших порций, называемых пакетными данными (</a:t>
            </a:r>
            <a:r>
              <a:rPr lang="ru-RU" b="1" dirty="0"/>
              <a:t>магазин выдаёт вам ваш товар или вам привозят его домой</a:t>
            </a:r>
            <a:r>
              <a:rPr lang="ru-RU" dirty="0"/>
              <a:t>).</a:t>
            </a:r>
          </a:p>
          <a:p>
            <a:r>
              <a:rPr lang="ru-RU" dirty="0"/>
              <a:t>Браузер собирает маленькие куски в полноценный сайт и показывает его вам (</a:t>
            </a:r>
            <a:r>
              <a:rPr lang="ru-RU" b="1" dirty="0"/>
              <a:t>товар прибывает к вашей двери — новые вещи, потрясающе!).</a:t>
            </a:r>
            <a:endParaRPr lang="ru-KZ" b="1" dirty="0"/>
          </a:p>
        </p:txBody>
      </p:sp>
    </p:spTree>
    <p:extLst>
      <p:ext uri="{BB962C8B-B14F-4D97-AF65-F5344CB8AC3E}">
        <p14:creationId xmlns:p14="http://schemas.microsoft.com/office/powerpoint/2010/main" val="2703183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6154B-F5E6-49AD-BB2F-88A1E5930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Пакеты</a:t>
            </a:r>
            <a:endParaRPr lang="ru-K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A8F065-8739-4E9C-8F10-8B254A32A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Ранее мы использовали термин "</a:t>
            </a:r>
            <a:r>
              <a:rPr lang="ru-RU" b="1" dirty="0"/>
              <a:t>пакеты</a:t>
            </a:r>
            <a:r>
              <a:rPr lang="ru-RU" dirty="0"/>
              <a:t>", чтобы описать формат, в котором данные передаются от сервера к клиенту. Что мы имеем в виду? </a:t>
            </a:r>
          </a:p>
          <a:p>
            <a:r>
              <a:rPr lang="ru-RU" dirty="0"/>
              <a:t>В основном, когда данные передаются через Интернет, они отправляются в виде </a:t>
            </a:r>
            <a:r>
              <a:rPr lang="ru-RU" b="1" dirty="0"/>
              <a:t>тысячи мелких кусочков</a:t>
            </a:r>
            <a:r>
              <a:rPr lang="ru-RU" dirty="0"/>
              <a:t>, так что множество разных пользователей могут скачивать один и тот же сайт одновременно. Если бы сайты отправлялись одним большим куском, тогда бы только один пользователь мог скачать его за один раз, и это, очевидно, сделало бы пользование интернетом не эффективным и не очень радостным.</a:t>
            </a:r>
            <a:endParaRPr lang="ru-KZ" dirty="0"/>
          </a:p>
        </p:txBody>
      </p:sp>
    </p:spTree>
    <p:extLst>
      <p:ext uri="{BB962C8B-B14F-4D97-AF65-F5344CB8AC3E}">
        <p14:creationId xmlns:p14="http://schemas.microsoft.com/office/powerpoint/2010/main" val="16869807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AD084-485E-409E-9D1F-F8BBDA242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Домашняя работа</a:t>
            </a:r>
            <a:endParaRPr lang="ru-K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15D544-5EC9-48D0-A773-D2AB7E8C0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2"/>
              </a:rPr>
              <a:t>https://wiki.merionet.ru/articles/kak-rabotaet-web-rukovodstvo-dlya-novichkov-v-veb-razrabotke</a:t>
            </a:r>
            <a:endParaRPr lang="ru-RU" dirty="0"/>
          </a:p>
          <a:p>
            <a:endParaRPr lang="ru-RU" dirty="0"/>
          </a:p>
          <a:p>
            <a:r>
              <a:rPr lang="ru-RU" dirty="0"/>
              <a:t>Конспект презентаций</a:t>
            </a:r>
            <a:endParaRPr lang="ru-KZ" dirty="0"/>
          </a:p>
        </p:txBody>
      </p:sp>
      <p:sp>
        <p:nvSpPr>
          <p:cNvPr id="6" name="AutoShape 2" descr="Как работает WEB: руководство для новичков в веб-разработке">
            <a:extLst>
              <a:ext uri="{FF2B5EF4-FFF2-40B4-BE49-F238E27FC236}">
                <a16:creationId xmlns:a16="http://schemas.microsoft.com/office/drawing/2014/main" id="{AC8155F3-F3A6-4D36-A5F0-3149AEA9AAF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2081811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</TotalTime>
  <Words>630</Words>
  <Application>Microsoft Office PowerPoint</Application>
  <PresentationFormat>Widescreen</PresentationFormat>
  <Paragraphs>31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Как работает Веб</vt:lpstr>
      <vt:lpstr>Что такое Веб</vt:lpstr>
      <vt:lpstr>Клиенты и серверы</vt:lpstr>
      <vt:lpstr>Компоненты Веба</vt:lpstr>
      <vt:lpstr>PowerPoint Presentation</vt:lpstr>
      <vt:lpstr>Что на самом деле происходит?</vt:lpstr>
      <vt:lpstr>Что на самом деле происходит?</vt:lpstr>
      <vt:lpstr>Пакеты</vt:lpstr>
      <vt:lpstr>Домашняя работа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Как работает Веб</dc:title>
  <dc:creator>илья Фёдоров</dc:creator>
  <cp:lastModifiedBy>илья Фёдоров</cp:lastModifiedBy>
  <cp:revision>2</cp:revision>
  <dcterms:created xsi:type="dcterms:W3CDTF">2024-09-09T04:48:05Z</dcterms:created>
  <dcterms:modified xsi:type="dcterms:W3CDTF">2024-09-09T08:46:27Z</dcterms:modified>
</cp:coreProperties>
</file>