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63" r:id="rId7"/>
    <p:sldId id="264" r:id="rId8"/>
    <p:sldId id="261" r:id="rId9"/>
    <p:sldId id="262" r:id="rId10"/>
    <p:sldId id="265" r:id="rId11"/>
    <p:sldId id="266" r:id="rId12"/>
    <p:sldId id="271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4015-D93E-442B-A832-FE4DD15AFE54}" type="datetimeFigureOut">
              <a:rPr lang="ru-KZ" smtClean="0"/>
              <a:t>11.09.2024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0D5E-6068-468E-A88D-DB576DC31A3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2504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4015-D93E-442B-A832-FE4DD15AFE54}" type="datetimeFigureOut">
              <a:rPr lang="ru-KZ" smtClean="0"/>
              <a:t>11.09.2024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0D5E-6068-468E-A88D-DB576DC31A3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1598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99C4015-D93E-442B-A832-FE4DD15AFE54}" type="datetimeFigureOut">
              <a:rPr lang="ru-KZ" smtClean="0"/>
              <a:t>11.09.2024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24C0D5E-6068-468E-A88D-DB576DC31A3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279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4015-D93E-442B-A832-FE4DD15AFE54}" type="datetimeFigureOut">
              <a:rPr lang="ru-KZ" smtClean="0"/>
              <a:t>11.09.2024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0D5E-6068-468E-A88D-DB576DC31A3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9245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9C4015-D93E-442B-A832-FE4DD15AFE54}" type="datetimeFigureOut">
              <a:rPr lang="ru-KZ" smtClean="0"/>
              <a:t>11.09.2024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4C0D5E-6068-468E-A88D-DB576DC31A3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81681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4015-D93E-442B-A832-FE4DD15AFE54}" type="datetimeFigureOut">
              <a:rPr lang="ru-KZ" smtClean="0"/>
              <a:t>11.09.2024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0D5E-6068-468E-A88D-DB576DC31A3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3418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4015-D93E-442B-A832-FE4DD15AFE54}" type="datetimeFigureOut">
              <a:rPr lang="ru-KZ" smtClean="0"/>
              <a:t>11.09.2024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0D5E-6068-468E-A88D-DB576DC31A3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869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4015-D93E-442B-A832-FE4DD15AFE54}" type="datetimeFigureOut">
              <a:rPr lang="ru-KZ" smtClean="0"/>
              <a:t>11.09.2024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0D5E-6068-468E-A88D-DB576DC31A3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1183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4015-D93E-442B-A832-FE4DD15AFE54}" type="datetimeFigureOut">
              <a:rPr lang="ru-KZ" smtClean="0"/>
              <a:t>11.09.2024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0D5E-6068-468E-A88D-DB576DC31A3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9228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4015-D93E-442B-A832-FE4DD15AFE54}" type="datetimeFigureOut">
              <a:rPr lang="ru-KZ" smtClean="0"/>
              <a:t>11.09.2024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0D5E-6068-468E-A88D-DB576DC31A3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6090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4015-D93E-442B-A832-FE4DD15AFE54}" type="datetimeFigureOut">
              <a:rPr lang="ru-KZ" smtClean="0"/>
              <a:t>11.09.2024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0D5E-6068-468E-A88D-DB576DC31A3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5230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99C4015-D93E-442B-A832-FE4DD15AFE54}" type="datetimeFigureOut">
              <a:rPr lang="ru-KZ" smtClean="0"/>
              <a:t>11.09.2024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24C0D5E-6068-468E-A88D-DB576DC31A3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4921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4C8680-3B54-4E7C-B8E8-5DEF0DA03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0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2D20D1-C7D5-4307-9454-B2B61FDD6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7" y="108964"/>
            <a:ext cx="11471565" cy="1739347"/>
          </a:xfrm>
        </p:spPr>
        <p:txBody>
          <a:bodyPr/>
          <a:lstStyle/>
          <a:p>
            <a:r>
              <a:rPr lang="ru-RU" dirty="0"/>
              <a:t>Квиз</a:t>
            </a:r>
            <a:endParaRPr lang="ru-K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C4E40-DB6A-4F33-AABE-5F68BAF7A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76971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BC8A-B90A-454F-8785-92B8F378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56DD-B7BF-4FF0-9D69-7956B9E80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8C9D4-71E2-422E-945A-89034184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FB701E-A919-407B-87CB-1602E360FC6E}"/>
              </a:ext>
            </a:extLst>
          </p:cNvPr>
          <p:cNvCxnSpPr/>
          <p:nvPr/>
        </p:nvCxnSpPr>
        <p:spPr>
          <a:xfrm>
            <a:off x="3048000" y="1792936"/>
            <a:ext cx="1264920" cy="3891584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25FB1A-E541-4EFE-875A-C66C88F03FE4}"/>
              </a:ext>
            </a:extLst>
          </p:cNvPr>
          <p:cNvSpPr txBox="1"/>
          <p:nvPr/>
        </p:nvSpPr>
        <p:spPr>
          <a:xfrm>
            <a:off x="2598197" y="701979"/>
            <a:ext cx="899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/>
              <a:t>2.</a:t>
            </a:r>
            <a:endParaRPr lang="ru-KZ" sz="7200" dirty="0"/>
          </a:p>
        </p:txBody>
      </p:sp>
    </p:spTree>
    <p:extLst>
      <p:ext uri="{BB962C8B-B14F-4D97-AF65-F5344CB8AC3E}">
        <p14:creationId xmlns:p14="http://schemas.microsoft.com/office/powerpoint/2010/main" val="347593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DDED69-AB28-4DBA-B269-F7FD2B53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48"/>
            <a:ext cx="12192000" cy="68644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A7F05-7901-4A54-932A-76BFC861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Итого</a:t>
            </a:r>
            <a:endParaRPr lang="ru-K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B584-65BF-47E1-A8DD-2AD4D4CFF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792936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Сделать скриншоты результата команд и добавить в документ, подписать имя, </a:t>
            </a:r>
            <a:r>
              <a:rPr lang="ru-RU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отправить на ватсапп группу</a:t>
            </a: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Завершить установку 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Code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Server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Блиц задание: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Пробить 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213.148.9.1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 узнать примерное местоположение.</a:t>
            </a: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Что такое IP-адрес, как его определить | StormWall">
            <a:extLst>
              <a:ext uri="{FF2B5EF4-FFF2-40B4-BE49-F238E27FC236}">
                <a16:creationId xmlns:a16="http://schemas.microsoft.com/office/drawing/2014/main" id="{BE951C41-B277-41B8-B173-916FB5956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287" y="4478932"/>
            <a:ext cx="3523476" cy="194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10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DDED69-AB28-4DBA-B269-F7FD2B53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48"/>
            <a:ext cx="12192000" cy="68644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A7F05-7901-4A54-932A-76BFC861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блиц</a:t>
            </a:r>
            <a:endParaRPr lang="ru-K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B584-65BF-47E1-A8DD-2AD4D4CFF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322656"/>
            <a:ext cx="9784080" cy="4206240"/>
          </a:xfrm>
        </p:spPr>
        <p:txBody>
          <a:bodyPr>
            <a:normAutofit/>
          </a:bodyPr>
          <a:lstStyle/>
          <a:p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Пробить 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en-GB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213.148.9.1</a:t>
            </a:r>
            <a:r>
              <a:rPr lang="ru-RU" sz="2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узнать примерное местоположение.</a:t>
            </a: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44A07-12DA-4DF8-93F5-F4AF693CC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25" y="2732131"/>
            <a:ext cx="3943350" cy="37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5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DDED69-AB28-4DBA-B269-F7FD2B53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48"/>
            <a:ext cx="12192000" cy="68644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A7F05-7901-4A54-932A-76BFC861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Где скачать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endParaRPr lang="ru-K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C2A9CA-7B06-431C-BE80-8CF8D4B12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DB2750-FC46-4726-9695-CEEEBF252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2047523"/>
            <a:ext cx="9334500" cy="48104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ECF90D-DFDB-4250-908A-D73786B8837C}"/>
              </a:ext>
            </a:extLst>
          </p:cNvPr>
          <p:cNvSpPr txBox="1"/>
          <p:nvPr/>
        </p:nvSpPr>
        <p:spPr>
          <a:xfrm>
            <a:off x="7040880" y="1328146"/>
            <a:ext cx="7406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2800" b="1" u="sng" dirty="0">
                <a:solidFill>
                  <a:srgbClr val="FF0000"/>
                </a:solidFill>
              </a:rPr>
              <a:t>https://code.visualstudio.com/</a:t>
            </a:r>
          </a:p>
        </p:txBody>
      </p:sp>
    </p:spTree>
    <p:extLst>
      <p:ext uri="{BB962C8B-B14F-4D97-AF65-F5344CB8AC3E}">
        <p14:creationId xmlns:p14="http://schemas.microsoft.com/office/powerpoint/2010/main" val="2373774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DDED69-AB28-4DBA-B269-F7FD2B53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48"/>
            <a:ext cx="12192000" cy="68644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A7F05-7901-4A54-932A-76BFC861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установить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live server</a:t>
            </a:r>
            <a:endParaRPr lang="ru-K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C2A9CA-7B06-431C-BE80-8CF8D4B12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15E0C6-DCB3-4C44-8CDE-700788F5B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1658239"/>
            <a:ext cx="14189481" cy="1061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9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4C8680-3B54-4E7C-B8E8-5DEF0DA03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0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2D20D1-C7D5-4307-9454-B2B61FDD6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1:</a:t>
            </a:r>
            <a:br>
              <a:rPr lang="ru-RU" dirty="0"/>
            </a:br>
            <a:r>
              <a:rPr lang="en-GB" dirty="0"/>
              <a:t>ping, DNS, IPv4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GB" dirty="0"/>
              <a:t> IPv6</a:t>
            </a:r>
            <a:endParaRPr lang="ru-K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C4E40-DB6A-4F33-AABE-5F68BAF7A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1154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DDED69-AB28-4DBA-B269-F7FD2B53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48"/>
            <a:ext cx="12192000" cy="68644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A7F05-7901-4A54-932A-76BFC861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отличие IPv6 от IPv4?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B584-65BF-47E1-A8DD-2AD4D4CFF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792936"/>
            <a:ext cx="9784080" cy="4206240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IPv6 и IPv4 — версии интернет-протокола (IP). Главное отличие IPv6 от IPv4 в длине адресного пространства — 128 бит вместо 32.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Благодаря такой длине адресного пространства IPv6 сейчас доступно более чем достаточное количество IP-адресов 6-й версии. Этого количества хватит на продолжительное время в отличие от IPv4.</a:t>
            </a: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3AEBDB-3851-4BDA-8184-57876D3FC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284" y="3760470"/>
            <a:ext cx="6991350" cy="2457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3A1284-A7B8-4944-9E91-726A28EAA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926" y="5763748"/>
            <a:ext cx="5918210" cy="67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1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DDED69-AB28-4DBA-B269-F7FD2B53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48"/>
            <a:ext cx="12192000" cy="68644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A7F05-7901-4A54-932A-76BFC861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отличие IPv6 от IPv4?</a:t>
            </a:r>
            <a:endParaRPr lang="ru-KZ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659B13-CA47-4D33-B5C8-F2E048454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2050" name="Picture 2" descr="IPv4 vs. IPv6: What's the Difference?">
            <a:extLst>
              <a:ext uri="{FF2B5EF4-FFF2-40B4-BE49-F238E27FC236}">
                <a16:creationId xmlns:a16="http://schemas.microsoft.com/office/drawing/2014/main" id="{720E49CB-7A2E-4CCC-87D0-08C6A2365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6037"/>
            <a:ext cx="12192000" cy="55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492794-6A1C-49C8-836E-0192AF52D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05" y="2595792"/>
            <a:ext cx="4330749" cy="37661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461CDC-F063-4520-8B1E-4EBB22C14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52496">
            <a:off x="2313209" y="2869885"/>
            <a:ext cx="3103593" cy="24224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15CC4B-3DFE-4C50-9863-0E73F8F3FF06}"/>
              </a:ext>
            </a:extLst>
          </p:cNvPr>
          <p:cNvSpPr txBox="1"/>
          <p:nvPr/>
        </p:nvSpPr>
        <p:spPr>
          <a:xfrm>
            <a:off x="1548677" y="2471136"/>
            <a:ext cx="3801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7800"/>
                </a:solidFill>
              </a:rPr>
              <a:t>Появился в 1981</a:t>
            </a:r>
            <a:endParaRPr lang="ru-KZ" sz="2800" dirty="0">
              <a:solidFill>
                <a:srgbClr val="FF78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4C87A1-5000-4545-A852-2C8279D7972F}"/>
              </a:ext>
            </a:extLst>
          </p:cNvPr>
          <p:cNvSpPr txBox="1"/>
          <p:nvPr/>
        </p:nvSpPr>
        <p:spPr>
          <a:xfrm>
            <a:off x="1366704" y="2994356"/>
            <a:ext cx="3801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Axiforma" panose="00000800000000000000" pitchFamily="2" charset="-52"/>
              </a:rPr>
              <a:t>32</a:t>
            </a:r>
            <a:r>
              <a:rPr lang="ru-RU" sz="2400" b="1" dirty="0">
                <a:solidFill>
                  <a:schemeClr val="bg1"/>
                </a:solidFill>
              </a:rPr>
              <a:t>-разрядные </a:t>
            </a:r>
            <a:r>
              <a:rPr lang="en-GB" sz="2400" b="1" dirty="0">
                <a:solidFill>
                  <a:schemeClr val="bg1"/>
                </a:solidFill>
              </a:rPr>
              <a:t>IP </a:t>
            </a:r>
            <a:r>
              <a:rPr lang="ru-RU" sz="2400" b="1" dirty="0">
                <a:solidFill>
                  <a:schemeClr val="bg1"/>
                </a:solidFill>
              </a:rPr>
              <a:t>адреса</a:t>
            </a:r>
            <a:endParaRPr lang="ru-KZ" sz="2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782218-B779-4DD8-9355-A4B6988E533F}"/>
              </a:ext>
            </a:extLst>
          </p:cNvPr>
          <p:cNvSpPr txBox="1"/>
          <p:nvPr/>
        </p:nvSpPr>
        <p:spPr>
          <a:xfrm>
            <a:off x="1548677" y="3607909"/>
            <a:ext cx="574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Axiforma" panose="00000800000000000000" pitchFamily="2" charset="-52"/>
              </a:rPr>
              <a:t>4,3</a:t>
            </a:r>
            <a:r>
              <a:rPr lang="ru-RU" sz="2400" b="1" dirty="0">
                <a:solidFill>
                  <a:schemeClr val="bg1"/>
                </a:solidFill>
              </a:rPr>
              <a:t> млрд адресов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B7F846-2715-4EC3-8EB7-1FF0B7BECEEA}"/>
              </a:ext>
            </a:extLst>
          </p:cNvPr>
          <p:cNvSpPr txBox="1"/>
          <p:nvPr/>
        </p:nvSpPr>
        <p:spPr>
          <a:xfrm>
            <a:off x="-34552" y="4089736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Адреса должны повторно 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</a:rPr>
              <a:t>использоваться и маскироваться</a:t>
            </a:r>
            <a:endParaRPr lang="ru-KZ" sz="2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977E5C-F8D9-4150-BA37-9C9059700375}"/>
              </a:ext>
            </a:extLst>
          </p:cNvPr>
          <p:cNvSpPr txBox="1"/>
          <p:nvPr/>
        </p:nvSpPr>
        <p:spPr>
          <a:xfrm>
            <a:off x="802416" y="504774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Числовая десятичная запись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21FADA-9C08-45FF-BC3D-C9CD2B01827B}"/>
              </a:ext>
            </a:extLst>
          </p:cNvPr>
          <p:cNvSpPr txBox="1"/>
          <p:nvPr/>
        </p:nvSpPr>
        <p:spPr>
          <a:xfrm>
            <a:off x="1732859" y="558232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accent6"/>
                </a:solidFill>
                <a:latin typeface="Axiforma" panose="00000800000000000000" pitchFamily="2" charset="-52"/>
                <a:cs typeface="Arial" panose="020B0604020202020204" pitchFamily="34" charset="0"/>
              </a:rPr>
              <a:t>192.168.5.18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54A10-6773-41BA-A239-BFB703C5461C}"/>
              </a:ext>
            </a:extLst>
          </p:cNvPr>
          <p:cNvSpPr txBox="1"/>
          <p:nvPr/>
        </p:nvSpPr>
        <p:spPr>
          <a:xfrm>
            <a:off x="802416" y="621564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DHCP </a:t>
            </a:r>
            <a:r>
              <a:rPr lang="ru-RU" sz="2400" b="1" dirty="0">
                <a:solidFill>
                  <a:schemeClr val="bg1"/>
                </a:solidFill>
              </a:rPr>
              <a:t>или ручная настройка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99E1F3B-50DF-4432-AE22-AA8C42F54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347" y="2630164"/>
            <a:ext cx="6345117" cy="38064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731169-3F72-4DB4-87DF-12DFBDB4D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593583">
            <a:off x="5942472" y="3972296"/>
            <a:ext cx="1405387" cy="18537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D7AB8E6-885E-42D7-9840-E487E54256F0}"/>
              </a:ext>
            </a:extLst>
          </p:cNvPr>
          <p:cNvSpPr txBox="1"/>
          <p:nvPr/>
        </p:nvSpPr>
        <p:spPr>
          <a:xfrm>
            <a:off x="7607352" y="2578867"/>
            <a:ext cx="3801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7800"/>
                </a:solidFill>
              </a:rPr>
              <a:t>Появился в 1998</a:t>
            </a:r>
            <a:endParaRPr lang="ru-KZ" sz="2800" dirty="0">
              <a:solidFill>
                <a:srgbClr val="FF78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57996D-810C-426C-ABE3-0BC3D6A4A40C}"/>
              </a:ext>
            </a:extLst>
          </p:cNvPr>
          <p:cNvSpPr txBox="1"/>
          <p:nvPr/>
        </p:nvSpPr>
        <p:spPr>
          <a:xfrm>
            <a:off x="7425379" y="3102087"/>
            <a:ext cx="3801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Axiforma" panose="00000800000000000000" pitchFamily="2" charset="-52"/>
              </a:rPr>
              <a:t>128</a:t>
            </a:r>
            <a:r>
              <a:rPr lang="ru-RU" sz="2400" b="1" dirty="0">
                <a:solidFill>
                  <a:schemeClr val="bg1"/>
                </a:solidFill>
              </a:rPr>
              <a:t>-разрядные </a:t>
            </a:r>
            <a:r>
              <a:rPr lang="en-GB" sz="2400" b="1" dirty="0">
                <a:solidFill>
                  <a:schemeClr val="bg1"/>
                </a:solidFill>
              </a:rPr>
              <a:t>IP </a:t>
            </a:r>
            <a:r>
              <a:rPr lang="ru-RU" sz="2400" b="1" dirty="0">
                <a:solidFill>
                  <a:schemeClr val="bg1"/>
                </a:solidFill>
              </a:rPr>
              <a:t>адреса</a:t>
            </a:r>
            <a:endParaRPr lang="ru-KZ" sz="24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A22EAD-B769-4D16-84BE-699D70FD6B06}"/>
              </a:ext>
            </a:extLst>
          </p:cNvPr>
          <p:cNvSpPr txBox="1"/>
          <p:nvPr/>
        </p:nvSpPr>
        <p:spPr>
          <a:xfrm>
            <a:off x="7607352" y="3715640"/>
            <a:ext cx="5746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xiforma" panose="00000800000000000000" pitchFamily="2" charset="-52"/>
              </a:rPr>
              <a:t>7,9x10^28</a:t>
            </a:r>
            <a:r>
              <a:rPr lang="en-GB" sz="2400" b="1" dirty="0">
                <a:solidFill>
                  <a:schemeClr val="bg1"/>
                </a:solidFill>
              </a:rPr>
              <a:t>  </a:t>
            </a:r>
            <a:r>
              <a:rPr lang="ru-RU" sz="2400" b="1" dirty="0">
                <a:solidFill>
                  <a:schemeClr val="bg1"/>
                </a:solidFill>
              </a:rPr>
              <a:t>адресов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52AD27-DBA5-4A88-A3B0-5515BF76561C}"/>
              </a:ext>
            </a:extLst>
          </p:cNvPr>
          <p:cNvSpPr txBox="1"/>
          <p:nvPr/>
        </p:nvSpPr>
        <p:spPr>
          <a:xfrm>
            <a:off x="6024123" y="419746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Адреса должны повторно 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</a:rPr>
              <a:t>использоваться и маскироваться</a:t>
            </a:r>
            <a:endParaRPr lang="ru-KZ" sz="24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3C4986-F0B3-4499-BB7A-01DFA9777403}"/>
              </a:ext>
            </a:extLst>
          </p:cNvPr>
          <p:cNvSpPr txBox="1"/>
          <p:nvPr/>
        </p:nvSpPr>
        <p:spPr>
          <a:xfrm>
            <a:off x="6861091" y="515547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Числовая десятичная запись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D257D4-2428-4B37-94D2-3941D8620A22}"/>
              </a:ext>
            </a:extLst>
          </p:cNvPr>
          <p:cNvSpPr txBox="1"/>
          <p:nvPr/>
        </p:nvSpPr>
        <p:spPr>
          <a:xfrm>
            <a:off x="7622121" y="569011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2600:1400:d:5a3::3bd4</a:t>
            </a:r>
            <a:endParaRPr lang="ru-RU" sz="24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471E8D-FBD2-4B00-B56C-E069CD4E5D10}"/>
              </a:ext>
            </a:extLst>
          </p:cNvPr>
          <p:cNvSpPr txBox="1"/>
          <p:nvPr/>
        </p:nvSpPr>
        <p:spPr>
          <a:xfrm>
            <a:off x="7607352" y="621283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Автоконфигурация</a:t>
            </a:r>
          </a:p>
        </p:txBody>
      </p:sp>
    </p:spTree>
    <p:extLst>
      <p:ext uri="{BB962C8B-B14F-4D97-AF65-F5344CB8AC3E}">
        <p14:creationId xmlns:p14="http://schemas.microsoft.com/office/powerpoint/2010/main" val="338086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F867797-92C1-4036-85A3-11974622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1448" y="0"/>
            <a:ext cx="12343448" cy="11587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94FEF6-E6C3-4B8C-B51E-14C8B0F0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узнать </a:t>
            </a:r>
            <a:r>
              <a:rPr lang="en-GB" dirty="0" err="1"/>
              <a:t>ip</a:t>
            </a:r>
            <a:r>
              <a:rPr lang="ru-RU" dirty="0"/>
              <a:t>-адрес</a:t>
            </a:r>
            <a:r>
              <a:rPr lang="en-GB" dirty="0"/>
              <a:t> </a:t>
            </a:r>
            <a:r>
              <a:rPr lang="ru-RU" dirty="0"/>
              <a:t>сайта?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E2833-7546-4CF1-9257-62E6026D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endParaRPr lang="ru-K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BFD460-5BB5-4857-9109-5C352629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46" y="4524901"/>
            <a:ext cx="9773354" cy="2095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9EA9FF-8308-4AB4-BC02-ECCEA7B78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51" y="1792936"/>
            <a:ext cx="7210698" cy="21031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2896F1-7FFB-4F7F-A7A7-1B0DADB605AC}"/>
              </a:ext>
            </a:extLst>
          </p:cNvPr>
          <p:cNvCxnSpPr/>
          <p:nvPr/>
        </p:nvCxnSpPr>
        <p:spPr>
          <a:xfrm>
            <a:off x="2849880" y="2697480"/>
            <a:ext cx="16459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0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DDED69-AB28-4DBA-B269-F7FD2B53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48"/>
            <a:ext cx="12192000" cy="68644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A7F05-7901-4A54-932A-76BFC861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узнать свой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K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178C391-5E24-4745-8A70-66C811BAF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728" y="3429000"/>
            <a:ext cx="10590447" cy="243294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69F168-EEF5-404C-8E40-3D1A76FA5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28" y="2014448"/>
            <a:ext cx="6454140" cy="85344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A846DC-0112-4A0E-8F4A-F0A0748497F0}"/>
              </a:ext>
            </a:extLst>
          </p:cNvPr>
          <p:cNvCxnSpPr/>
          <p:nvPr/>
        </p:nvCxnSpPr>
        <p:spPr>
          <a:xfrm flipH="1">
            <a:off x="8727311" y="4942390"/>
            <a:ext cx="111117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06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DDED69-AB28-4DBA-B269-F7FD2B53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48"/>
            <a:ext cx="12192000" cy="68644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A7F05-7901-4A54-932A-76BFC861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Как узнать ПУТЬ ЗАПРОСА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K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A846DC-0112-4A0E-8F4A-F0A0748497F0}"/>
              </a:ext>
            </a:extLst>
          </p:cNvPr>
          <p:cNvCxnSpPr/>
          <p:nvPr/>
        </p:nvCxnSpPr>
        <p:spPr>
          <a:xfrm flipH="1">
            <a:off x="8727311" y="4942390"/>
            <a:ext cx="111117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A9CD98B-0EDB-49A6-AA38-2E42E296E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088" y="1484391"/>
            <a:ext cx="7825690" cy="72211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D3B4A-C338-4BE8-BF59-41CD675E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03B603-6B3E-4D7A-9329-2AF1E546B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491" y="2445118"/>
            <a:ext cx="9011786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5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DDED69-AB28-4DBA-B269-F7FD2B53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48"/>
            <a:ext cx="12192000" cy="68644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A7F05-7901-4A54-932A-76BFC861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Лабораторная работа 1</a:t>
            </a:r>
            <a:endParaRPr lang="ru-K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B584-65BF-47E1-A8DD-2AD4D4CFF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792936"/>
            <a:ext cx="978408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Узнать 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адреса любых 5 сайтов с помощью команды 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ping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Узнать свой 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адрес</a:t>
            </a: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С помощью команды 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tracert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узнать количество промежуточных узлов до 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vk.com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Изменить текст на сайте через код элемента</a:t>
            </a: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Установить 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Code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расширение 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Server</a:t>
            </a: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Блиц: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Пробить 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213.148.9.1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 узнать примерное местоположение</a:t>
            </a: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23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4EFC-77EF-4276-A696-C9B7A69B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37B118-BC67-405D-BD05-2A9C59255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092890"/>
            <a:ext cx="12334957" cy="9950890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20DAD5-C39D-414C-8FF0-D377E81B79F2}"/>
              </a:ext>
            </a:extLst>
          </p:cNvPr>
          <p:cNvCxnSpPr/>
          <p:nvPr/>
        </p:nvCxnSpPr>
        <p:spPr>
          <a:xfrm flipH="1">
            <a:off x="381000" y="-1965960"/>
            <a:ext cx="4130040" cy="539496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E4C27F-F928-464A-85A5-85CD887C4BBA}"/>
              </a:ext>
            </a:extLst>
          </p:cNvPr>
          <p:cNvSpPr txBox="1"/>
          <p:nvPr/>
        </p:nvSpPr>
        <p:spPr>
          <a:xfrm>
            <a:off x="2346960" y="-1066800"/>
            <a:ext cx="841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/>
              <a:t>1.</a:t>
            </a:r>
            <a:endParaRPr lang="ru-KZ" sz="7200" dirty="0"/>
          </a:p>
        </p:txBody>
      </p:sp>
    </p:spTree>
    <p:extLst>
      <p:ext uri="{BB962C8B-B14F-4D97-AF65-F5344CB8AC3E}">
        <p14:creationId xmlns:p14="http://schemas.microsoft.com/office/powerpoint/2010/main" val="1234426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95</TotalTime>
  <Words>277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Axiforma</vt:lpstr>
      <vt:lpstr>Corbel</vt:lpstr>
      <vt:lpstr>Wingdings</vt:lpstr>
      <vt:lpstr>Banded</vt:lpstr>
      <vt:lpstr>Квиз</vt:lpstr>
      <vt:lpstr>Лабораторная работа 1: ping, DNS, IPv4 и IPv6</vt:lpstr>
      <vt:lpstr>В чем отличие IPv6 от IPv4?</vt:lpstr>
      <vt:lpstr>В чем отличие IPv6 от IPv4?</vt:lpstr>
      <vt:lpstr>Как узнать ip-адрес сайта?</vt:lpstr>
      <vt:lpstr>Как узнать свой ip?</vt:lpstr>
      <vt:lpstr>Как узнать ПУТЬ ЗАПРОСА?</vt:lpstr>
      <vt:lpstr>Лабораторная работа 1</vt:lpstr>
      <vt:lpstr>PowerPoint Presentation</vt:lpstr>
      <vt:lpstr>PowerPoint Presentation</vt:lpstr>
      <vt:lpstr>Итого</vt:lpstr>
      <vt:lpstr>блиц</vt:lpstr>
      <vt:lpstr>Где скачать VScode</vt:lpstr>
      <vt:lpstr>Как установить live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Квиз</dc:title>
  <dc:creator>илья Фёдоров</dc:creator>
  <cp:lastModifiedBy>илья Фёдоров</cp:lastModifiedBy>
  <cp:revision>2</cp:revision>
  <dcterms:created xsi:type="dcterms:W3CDTF">2024-09-09T13:30:39Z</dcterms:created>
  <dcterms:modified xsi:type="dcterms:W3CDTF">2024-09-11T05:58:14Z</dcterms:modified>
</cp:coreProperties>
</file>