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EEE0-AD9B-4E5D-BB79-A632DF793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7DFF-B0A5-4181-B3CA-17A5B1358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86F0-97FA-410D-A67C-BC79CDCD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AE3B-4D5D-4462-892D-8EE13AB7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C7755-9F08-468B-87CC-D07597FD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822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9EE4-108C-46D0-9201-56B4621B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7D333-7A2F-487A-BFDC-35389AE66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9A5FE-6937-4C8D-BDFF-D11F79E4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B5D9-D151-42F4-89D1-AD29AB42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AD7-E38A-4D3D-B47D-9F8F2321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492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98EE4-A994-4D23-B04A-1FA2A97A6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C99F7-C62E-4D33-990F-106FAF10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E24D-6181-41DA-8867-37929DB1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4A27-8F91-450F-BED3-6427716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3D904-1BFE-4E5D-8222-C11D52AC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382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94F7-706F-4631-A606-FFFF1F92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B1C4-252C-4688-9ABD-605188F5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BF2E-C89F-42E2-8B8C-07E0920E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3C57-A696-45F5-9073-CA7E6E3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35A5-1383-4EC4-8610-3603FC52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083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EDA3-6AD1-4BED-8EDF-47708D65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178CD-A319-405F-A685-24D76F33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1F69-BFA9-4A99-83C6-03D23144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1BD3-2687-4FE1-BA0A-8C4ECB3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4A6B-95CC-4F5D-A5CC-3D87A0BD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328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0EF-3DA8-4B62-9778-723109EA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FC00-8FEC-4FE0-81A8-1625E64CE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EA9F-F728-495D-8CA9-FA26912C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0EBB-1258-4ACB-B2BD-06814088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68EE5-BBB3-4C6C-AD37-8D69F359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88FC1-8826-40DC-9A63-59D4A661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3204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3978-DAF3-40AF-862E-21A4B414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0AAC-2518-4CEF-8F44-9BD2C2EF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A8D13-525D-45D5-BD02-61C332D2D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DF7E9-54FD-4833-802E-C183266A5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45972-D215-4A9D-9504-2EA0EC79E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494FE-D8DC-43DC-A0A8-32CB2AA8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D047C-1951-4E4E-BCE9-EEE95C6E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2175A-4772-47F6-9168-3805513F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6118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D1C71-7567-4262-9795-88C4BC92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DE04F-0C90-4176-8758-4273993D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50E7-07DD-4C9A-9F48-E708C06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0F7B-25A8-4FB4-8F8E-0509403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6728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AD0B3-D4F3-4B3D-BAC7-C31857E3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B7EE7-20A4-41CD-AB3B-DADC382B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5E46B-1183-4868-B4EE-ABFBC57E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93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A5D6-1FD1-4283-ACDF-9AA4DF4F9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3B92-FF81-4236-8EFC-90AACF92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F62AE-89ED-40E9-BE84-D637A5216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3923-6234-41FB-A8E9-9CBDC8CF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777EE-660B-442F-B7C3-0F1C5CFA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82FAB-3A92-41FE-A352-5822F4E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81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7516-CE21-4476-97DC-DAE90E08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3C7BF-238D-44C1-BAC9-AF3851EF2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CE87-EB6D-4355-A792-8A8E4AF3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2391-C291-44E6-8176-7BFAED78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A6BC-584D-465F-B463-690F3EF8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72C94-F6AE-4D50-980D-AFE62415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39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E0519-C06F-46AB-A97D-790B6484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55387-FE07-49A3-8627-9D18D6FE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673F-7F38-4A25-AC41-6216F080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943C-7B31-481F-8DC0-AEF679D7A0BD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07D3-9E9C-48CC-B8E5-589DF03F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8F45-7977-46A5-BFBB-4C460D23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7733-EBEF-4500-91FD-BF2EBEC608F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471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B03D-02B9-4F37-9279-7E7C0D87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847C-E52F-43F7-A745-C74BBD0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6023A-AFD8-4522-ADC8-B960A91A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8147" y="0"/>
            <a:ext cx="1463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6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4B3E-CE64-465C-AFC2-7BF03FB2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306EB-0B88-4A0A-83EA-12E044E00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7906"/>
            <a:ext cx="7349951" cy="1748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88311-4EA3-4DB8-9A12-A5BDC1A6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51" y="0"/>
            <a:ext cx="484204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B98B0-3EA0-4224-AD19-4998AEE6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" y="3449962"/>
            <a:ext cx="7348293" cy="34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64D1-4E3F-437F-8360-FFAC6FF1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xiforma" panose="00000800000000000000" pitchFamily="2" charset="-52"/>
              </a:rPr>
              <a:t>DISPLAY</a:t>
            </a:r>
            <a:endParaRPr lang="ru-KZ" dirty="0">
              <a:latin typeface="Axiforma" panose="00000800000000000000" pitchFamily="2" charset="-5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7018-8F51-41D4-854A-F02AFB89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display: flex </a:t>
            </a:r>
            <a:r>
              <a:rPr lang="en-GB" dirty="0"/>
              <a:t>– </a:t>
            </a:r>
            <a:r>
              <a:rPr lang="ru-RU" dirty="0"/>
              <a:t>отзывчивый, растягивается на ширину</a:t>
            </a:r>
            <a:endParaRPr lang="en-GB" dirty="0"/>
          </a:p>
          <a:p>
            <a:r>
              <a:rPr lang="en-GB" b="1" dirty="0"/>
              <a:t>display: grid</a:t>
            </a:r>
            <a:r>
              <a:rPr lang="ru-RU" b="1" dirty="0"/>
              <a:t> </a:t>
            </a:r>
            <a:r>
              <a:rPr lang="ru-RU" dirty="0"/>
              <a:t>– сетка</a:t>
            </a:r>
            <a:endParaRPr lang="en-GB" dirty="0"/>
          </a:p>
          <a:p>
            <a:r>
              <a:rPr lang="en-GB" b="1" dirty="0"/>
              <a:t>display: block</a:t>
            </a:r>
            <a:r>
              <a:rPr lang="ru-RU" b="1" dirty="0"/>
              <a:t> </a:t>
            </a:r>
            <a:r>
              <a:rPr lang="ru-RU" dirty="0"/>
              <a:t>– блочный элемент, размер указываем сами</a:t>
            </a:r>
            <a:endParaRPr lang="ru-KZ" dirty="0"/>
          </a:p>
          <a:p>
            <a:r>
              <a:rPr lang="en-GB" b="1" dirty="0"/>
              <a:t>display: inline</a:t>
            </a:r>
            <a:r>
              <a:rPr lang="ru-RU" b="1" dirty="0"/>
              <a:t> </a:t>
            </a:r>
            <a:r>
              <a:rPr lang="ru-RU" dirty="0"/>
              <a:t>– все в одной строке</a:t>
            </a:r>
            <a:endParaRPr lang="en-GB" dirty="0"/>
          </a:p>
          <a:p>
            <a:r>
              <a:rPr lang="en-GB" b="1" i="1" dirty="0"/>
              <a:t>display: none</a:t>
            </a:r>
            <a:r>
              <a:rPr lang="ru-RU" b="1" i="1" dirty="0"/>
              <a:t> </a:t>
            </a:r>
            <a:r>
              <a:rPr lang="ru-RU" i="1" dirty="0"/>
              <a:t>– невидимые элементы</a:t>
            </a:r>
            <a:endParaRPr lang="ru-KZ" i="1" dirty="0"/>
          </a:p>
          <a:p>
            <a:pPr marL="0" indent="0">
              <a:buNone/>
            </a:pPr>
            <a:endParaRPr lang="ru-KZ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0608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3F86-EA5F-4321-AA9D-4DEF11DE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99D79-8403-4DCB-B990-55E6A4C8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216727" cy="48286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1D7CF-88CC-434F-83A2-8EE644FEB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143" y="0"/>
            <a:ext cx="4807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3F86-EA5F-4321-AA9D-4DEF11DE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99D79-8403-4DCB-B990-55E6A4C80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8007929" cy="535806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9F012F-4572-4462-9B64-8ACADC9B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27" y="0"/>
            <a:ext cx="4137073" cy="70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648F-97DF-4B5D-8E3A-0E4AABCB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Display: grid</a:t>
            </a:r>
            <a:endParaRPr lang="ru-K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9F608D-A315-4E3E-8734-FD7A080DE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713" y="3977065"/>
            <a:ext cx="6972806" cy="25874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4674E-A813-4724-A864-7CAAEF7F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17" y="1492416"/>
            <a:ext cx="10009876" cy="1936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87D033-C3AD-492E-B585-B1BEA010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" y="3429000"/>
            <a:ext cx="4746187" cy="23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0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A0D7-3443-4ABA-B9D6-B26C115C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Display: block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53A12-B546-4BF5-BAA3-3A7B4F8B0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638" y="1492960"/>
            <a:ext cx="9260362" cy="22127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607E9-931E-4AC4-BBEB-7574708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5" y="3391170"/>
            <a:ext cx="4551759" cy="236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DDE74-196B-45ED-A0B2-8F6B70BE9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14" y="4620125"/>
            <a:ext cx="7254731" cy="209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5A93-2C94-4015-83FD-31FB6886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86473-AD35-4B56-8EA1-A2BB8200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на сайт таблицу, списки</a:t>
            </a:r>
            <a:endParaRPr lang="en-GB" dirty="0"/>
          </a:p>
          <a:p>
            <a:r>
              <a:rPr lang="ru-RU" dirty="0"/>
              <a:t>Расположить элементы используя </a:t>
            </a:r>
            <a:r>
              <a:rPr lang="en-GB" dirty="0" err="1"/>
              <a:t>display:grid</a:t>
            </a:r>
            <a:r>
              <a:rPr lang="en-GB" dirty="0"/>
              <a:t>, flex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Задание со звездочкой </a:t>
            </a:r>
            <a:r>
              <a:rPr lang="ru-RU" dirty="0">
                <a:sym typeface="Wingdings" panose="05000000000000000000" pitchFamily="2" charset="2"/>
              </a:rPr>
              <a:t>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3286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B462-89B0-4C7F-AC6E-294E1D5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FD81-B600-48B3-864C-23FB63CE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ru-RU" dirty="0"/>
              <a:t>Сверстать сайт по макету</a:t>
            </a:r>
          </a:p>
          <a:p>
            <a:r>
              <a:rPr lang="ru-RU" dirty="0"/>
              <a:t>Любыми подручными способами</a:t>
            </a:r>
          </a:p>
          <a:p>
            <a:r>
              <a:rPr lang="ru-RU" dirty="0"/>
              <a:t>Хотя бы примерно похожим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4142A-6A49-4CCF-B831-9C3689B1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283" y="0"/>
            <a:ext cx="6697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3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F4A2-C634-4404-8162-8EB759AD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Лайфхак: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99CF-BA2B-4660-80C6-036B6933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Начните с создания структуры ХТМЛ, не пренебрегайте </a:t>
            </a:r>
            <a:r>
              <a:rPr lang="en-GB" dirty="0"/>
              <a:t>&lt;div&gt;</a:t>
            </a:r>
            <a:endParaRPr lang="ru-RU" dirty="0"/>
          </a:p>
          <a:p>
            <a:r>
              <a:rPr lang="ru-RU" dirty="0"/>
              <a:t>Добавьте все элементы, а затем начинайте добавлять к ним стили</a:t>
            </a:r>
          </a:p>
          <a:p>
            <a:endParaRPr lang="ru-RU" dirty="0"/>
          </a:p>
          <a:p>
            <a:r>
              <a:rPr lang="ru-RU" dirty="0"/>
              <a:t>Для большего понимания задавайте элементам бордеры или красьте фон в другой цвет на период разработки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945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2DB-6C81-4832-A2CA-C0D49E9A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2901-3B5C-40BD-84B9-DF09ED15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>
              <a:latin typeface="Axiforma" panose="00000800000000000000" pitchFamily="2" charset="-5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5EE7E3-60F8-4514-A590-CA151039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7001FD-5000-4E0B-A770-2AC07C647A18}"/>
              </a:ext>
            </a:extLst>
          </p:cNvPr>
          <p:cNvSpPr txBox="1">
            <a:spLocks/>
          </p:cNvSpPr>
          <p:nvPr/>
        </p:nvSpPr>
        <p:spPr>
          <a:xfrm>
            <a:off x="1636295" y="20558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highlight>
                  <a:srgbClr val="FFFF00"/>
                </a:highlight>
                <a:latin typeface="Axiforma Black Italic" panose="00000900000000000000" pitchFamily="2" charset="-52"/>
              </a:rPr>
              <a:t>Make great things</a:t>
            </a:r>
            <a:endParaRPr lang="ru-KZ" sz="4800" b="1" dirty="0">
              <a:highlight>
                <a:srgbClr val="FFFF00"/>
              </a:highlight>
              <a:latin typeface="Axiforma Black Italic" panose="00000900000000000000" pitchFamily="2" charset="-5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0AAB96B-0F68-427A-8ADB-E764CA7CE1E9}"/>
              </a:ext>
            </a:extLst>
          </p:cNvPr>
          <p:cNvSpPr txBox="1">
            <a:spLocks/>
          </p:cNvSpPr>
          <p:nvPr/>
        </p:nvSpPr>
        <p:spPr>
          <a:xfrm>
            <a:off x="1764632" y="395605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600" dirty="0">
                <a:highlight>
                  <a:srgbClr val="FFFF00"/>
                </a:highlight>
              </a:rPr>
              <a:t>CSS:</a:t>
            </a:r>
            <a:r>
              <a:rPr lang="ru-RU" sz="3600" dirty="0">
                <a:highlight>
                  <a:srgbClr val="FFFF00"/>
                </a:highlight>
              </a:rPr>
              <a:t> Позиционирование и вёрстка по макету</a:t>
            </a:r>
            <a:endParaRPr lang="ru-KZ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01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8346-D407-4571-B76A-16A749E8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A91F29-EFF9-4D76-8190-BA3EA8D5C1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52362"/>
            <a:ext cx="10515600" cy="151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0CDA6-40E7-4D12-91C5-E9B14199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04"/>
            <a:ext cx="7158789" cy="2946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3A6FC-60F5-462D-A965-3944A9D74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065" y="189753"/>
            <a:ext cx="4467935" cy="470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1E78-CC4E-4901-B6C8-652F222A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</a:t>
            </a:r>
            <a:r>
              <a:rPr lang="en-GB" dirty="0"/>
              <a:t>&lt;ul&gt; </a:t>
            </a:r>
            <a:r>
              <a:rPr lang="ru-RU" dirty="0"/>
              <a:t>и</a:t>
            </a:r>
            <a:r>
              <a:rPr lang="en-GB" dirty="0"/>
              <a:t> &lt;li&gt;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F7964-FE90-4A5C-AFAE-8DA76F5BE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3305" y="1690688"/>
            <a:ext cx="3626986" cy="31475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AE2DCE-E647-4468-AED9-F373126D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89" y="2106584"/>
            <a:ext cx="3889459" cy="26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EA-CAB0-48E1-A2B2-F66A7A1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Нумерованный список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7A41D-0BB4-44D4-A384-DD3C66881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420" y="2370430"/>
            <a:ext cx="4492615" cy="25892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4C0AC-5009-4FDF-AE6E-7E745701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1844"/>
            <a:ext cx="4492615" cy="30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20BD-18D4-4DA6-A99A-6AFFE94C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Вложенный список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D1823-F879-4B49-8838-8EAD4EC3D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48" y="1514224"/>
            <a:ext cx="4888832" cy="5156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705A8-F57F-44B5-BFF8-30F556E8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69" y="1690688"/>
            <a:ext cx="4754980" cy="40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D25F-4E6F-4170-AC3B-5049651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 списочков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3BEB-4007-440A-BD52-7D5B41EA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31" y="1562351"/>
            <a:ext cx="11177337" cy="4351338"/>
          </a:xfrm>
        </p:spPr>
        <p:txBody>
          <a:bodyPr/>
          <a:lstStyle/>
          <a:p>
            <a:r>
              <a:rPr lang="en-GB" dirty="0"/>
              <a:t>https://developer.mozilla.org/ru/docs/Learn/CSS/Styling_text/Styling_lists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E058E-67D6-4050-B382-3EF07A989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05" y="2542506"/>
            <a:ext cx="6716590" cy="37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7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11AF-2092-455A-9AD6-20D6F828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Таблицы</a:t>
            </a:r>
            <a:endParaRPr lang="ru-KZ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CC6A8F7-E27C-4B07-A063-C77D06574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73" y="1011154"/>
            <a:ext cx="4303351" cy="571098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F97B8-F21D-4372-A093-3B87A780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18" y="2806866"/>
            <a:ext cx="4451909" cy="27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0E3C-8AA0-4D81-AF12-8D1C4D62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2769-FD9A-4470-B4E7-BFFB91170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2D316-E621-462F-A40D-FA97E409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" y="499227"/>
            <a:ext cx="6870117" cy="1527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FA447-A7E2-4C39-A229-E4D37C87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87" y="0"/>
            <a:ext cx="4821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3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164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Axiforma</vt:lpstr>
      <vt:lpstr>Axiforma Black Italic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Списки &lt;ul&gt; и &lt;li&gt;</vt:lpstr>
      <vt:lpstr>Нумерованный список</vt:lpstr>
      <vt:lpstr>Вложенный список</vt:lpstr>
      <vt:lpstr>Стилизация списочков</vt:lpstr>
      <vt:lpstr>Таблицы</vt:lpstr>
      <vt:lpstr>PowerPoint Presentation</vt:lpstr>
      <vt:lpstr>PowerPoint Presentation</vt:lpstr>
      <vt:lpstr>DISPLAY</vt:lpstr>
      <vt:lpstr>PowerPoint Presentation</vt:lpstr>
      <vt:lpstr>PowerPoint Presentation</vt:lpstr>
      <vt:lpstr>Display: grid</vt:lpstr>
      <vt:lpstr>Display: block</vt:lpstr>
      <vt:lpstr>Задание</vt:lpstr>
      <vt:lpstr>PowerPoint Presentation</vt:lpstr>
      <vt:lpstr>Лайфхак: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1</cp:revision>
  <dcterms:created xsi:type="dcterms:W3CDTF">2024-09-18T15:47:10Z</dcterms:created>
  <dcterms:modified xsi:type="dcterms:W3CDTF">2024-09-18T17:14:45Z</dcterms:modified>
</cp:coreProperties>
</file>