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3E7-9F23-44A1-A6C8-4D32DF96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64F61-492F-461F-B11F-14CBE93D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9A8E-C40F-41A5-A80C-C8DE614A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A8C7B-5759-4706-80CC-9C90E9F7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B7F6-3497-4E7A-9483-D9BCBA66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5518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D778-E1C2-42CB-9D38-FFB3D368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EDCBD-6D85-4A80-B0FF-F5704759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FC04-5564-4775-AA0A-4170E17F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810D-DFE1-4287-93C8-61C02037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49260-0DAB-42CA-B227-8B05AD9D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606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99029-429D-4FBE-A0C3-E3C11C064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2D12-99A0-4B99-AF3E-573AE400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B08E-2244-452F-B939-38D19F16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BAB2-EE88-4DEB-A55A-564EAF4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50C-48AD-425C-86C0-A935B82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581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4A8-684E-47CF-82D4-C5F86C07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596C-CE06-4523-85B3-36EEFBA5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0793-D324-4602-8EC0-BF3942EE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E3C-148A-4C66-B0F1-31DC3C9F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1DAC-378C-4B40-ADEA-BBBDC06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750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055E-4143-4605-AD44-C50A3BEC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6E93-8D6C-44CC-8548-AA652AFF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6632-2B5F-4D52-9807-69A123A0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60A2-3BDA-47AF-88A2-96F6C463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4192-2AFA-4265-A623-A542CE5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4572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AE86-593B-462A-9302-DF7D492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4D1-D35A-4AEA-AE20-892A8E08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A2712-4271-4126-8B3E-B32DEDFF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AEFBB-4E85-4986-9204-DD58355D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E9819-367E-44A9-A83C-786EC310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A211-C796-4F66-B14E-2F1C127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323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BFFC-5368-46FE-B5E7-991160D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F960-79D6-4815-A624-188A6AF5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2495D-C484-40F9-BD80-1FC61CCF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F58D-3FC2-4EA9-B1DC-3E291E1F6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DE7C4-26C1-49C3-890F-56FDEB20F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A6507-1DD4-4AD0-AEE3-29258C60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76F98-4801-4F1D-9150-9E13B2C3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BFA9C-3FE8-429C-9CC7-E3F1ED57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5793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119A-343F-4D2F-B853-F4709B0D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A0391-BDAC-4F18-8F77-14D6BE1A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01CB-3358-4549-B051-5DB93ECF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0EAC2-5182-41BF-8988-1743787B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7530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2CE09-26FB-4882-81EC-74CCBE93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6061-88DA-43FE-A767-484BDD97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72A0-11CE-4D3B-9476-157AF00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9980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F54F-C7DB-4B7F-92D1-34782EF3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1038-7780-411A-8927-B84FCEFC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143CD-940B-44A9-AE4E-D62BCB435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DB0E8-0812-4D31-9731-D26A3764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C012-DB28-4080-99E9-1244C1D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C7E7A-B590-4DCB-9D0E-F11BF7BD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8420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71BF-AC7A-4123-B325-6FE44ADF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227CE-301C-461D-8CD0-95CEE0FDE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835BF-5CBB-47BE-A7EB-88E0C8558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810A-C8F3-452F-BB5F-2587C22F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C94B-33E7-42BC-B8DA-DD9BAAB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B4615-7D6E-43EA-B48F-017E9E4E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266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C88E8-3034-4153-894B-0C043ECB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CF63-E48D-43A6-A589-2609912E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75B-A57C-4516-AE92-7576E226D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7A39-4B4E-424E-BF96-F5041FA91786}" type="datetimeFigureOut">
              <a:rPr lang="ru-KZ" smtClean="0"/>
              <a:t>20.09.2024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7854-630F-46FE-AFE6-54AB05683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040F-5609-4537-97CF-B72F64ED5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141F-4D43-461B-A0DC-27EE9D36E28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1618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3A34-0C37-44E7-A513-4FFBB4DD8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9378"/>
            <a:ext cx="9144000" cy="2387600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Основы </a:t>
            </a:r>
            <a:r>
              <a:rPr lang="en-GB" b="1" dirty="0">
                <a:latin typeface="Arial Black" panose="020B0A04020102020204" pitchFamily="34" charset="0"/>
              </a:rPr>
              <a:t>Git &amp; GitHub</a:t>
            </a:r>
            <a:endParaRPr lang="ru-KZ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005E-CF18-46A6-BD78-7B863140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5623"/>
            <a:ext cx="9144000" cy="1655762"/>
          </a:xfrm>
        </p:spPr>
        <p:txBody>
          <a:bodyPr/>
          <a:lstStyle/>
          <a:p>
            <a:r>
              <a:rPr lang="ru-RU" dirty="0"/>
              <a:t>А также все про системы контроля версий</a:t>
            </a:r>
            <a:endParaRPr lang="ru-KZ" dirty="0"/>
          </a:p>
        </p:txBody>
      </p:sp>
      <p:pic>
        <p:nvPicPr>
          <p:cNvPr id="5122" name="Picture 2" descr="I made a thing : r/ProgrammerHumor">
            <a:extLst>
              <a:ext uri="{FF2B5EF4-FFF2-40B4-BE49-F238E27FC236}">
                <a16:creationId xmlns:a16="http://schemas.microsoft.com/office/drawing/2014/main" id="{AE1BAA5F-DA6D-41E3-9B8C-2FB518A1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2348"/>
            <a:ext cx="4249440" cy="157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41F1180-B9F3-43D0-AF83-93D6E4CC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807" y="4878161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4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E36-EDC8-41B2-9D3C-E694DD0D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900" cy="1325563"/>
          </a:xfrm>
        </p:spPr>
        <p:txBody>
          <a:bodyPr/>
          <a:lstStyle/>
          <a:p>
            <a:r>
              <a:rPr lang="ru-RU" dirty="0"/>
              <a:t>Окей мы создали репозиторий и че дальше?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171E-F923-437F-8E25-1A6F64C9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файлы:</a:t>
            </a:r>
          </a:p>
          <a:p>
            <a:r>
              <a:rPr lang="ru-RU" dirty="0"/>
              <a:t>1 Способ – </a:t>
            </a:r>
          </a:p>
          <a:p>
            <a:r>
              <a:rPr lang="ru-RU" dirty="0"/>
              <a:t>через сайт гитхаба жмем сюда </a:t>
            </a:r>
          </a:p>
          <a:p>
            <a:r>
              <a:rPr lang="ru-RU" dirty="0"/>
              <a:t> переносим в окно браузера файлы</a:t>
            </a:r>
          </a:p>
          <a:p>
            <a:r>
              <a:rPr lang="ru-RU" dirty="0"/>
              <a:t>Жмем зеленую кнопку </a:t>
            </a:r>
            <a:r>
              <a:rPr lang="en-GB" dirty="0"/>
              <a:t>Commit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CEE45-7C7B-4018-A8CA-EE81B93C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38" y="1349149"/>
            <a:ext cx="2591162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DE51F-DB94-4E19-B8F6-7DC7FF2E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19" y="4385405"/>
            <a:ext cx="1867161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079C3-4FBC-44B1-A2F0-84E6D08E3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3317198"/>
            <a:ext cx="4721403" cy="23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D949-2522-4F25-BAC0-F589143A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Desktop </a:t>
            </a:r>
            <a:r>
              <a:rPr lang="ru-RU" dirty="0"/>
              <a:t>наше счастье</a:t>
            </a:r>
            <a:endParaRPr lang="ru-KZ" dirty="0"/>
          </a:p>
        </p:txBody>
      </p:sp>
      <p:pic>
        <p:nvPicPr>
          <p:cNvPr id="4098" name="Picture 2" descr="sergii on X: &quot;Downloaded GitHub Desktop once. Installed. Didn't understand  how to use it. Deleted. Long love Git CLI 🤙&quot; / X">
            <a:extLst>
              <a:ext uri="{FF2B5EF4-FFF2-40B4-BE49-F238E27FC236}">
                <a16:creationId xmlns:a16="http://schemas.microsoft.com/office/drawing/2014/main" id="{19302B4B-E9E0-4F24-871E-FA29CAE0AA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94" y="1473596"/>
            <a:ext cx="5011131" cy="50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1799-E092-402D-9E3C-25BAB151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на постоянку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340E-0E62-4937-9CBC-520BC7F7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5086"/>
            <a:ext cx="10515600" cy="4351338"/>
          </a:xfrm>
        </p:spPr>
        <p:txBody>
          <a:bodyPr/>
          <a:lstStyle/>
          <a:p>
            <a:r>
              <a:rPr lang="ru-RU" b="1" dirty="0"/>
              <a:t>Качаем</a:t>
            </a:r>
            <a:r>
              <a:rPr lang="ru-RU" dirty="0"/>
              <a:t> гитхаб десктоп (мак/винда)</a:t>
            </a:r>
          </a:p>
          <a:p>
            <a:r>
              <a:rPr lang="ru-RU" dirty="0"/>
              <a:t>Входим в акк и </a:t>
            </a:r>
            <a:r>
              <a:rPr lang="ru-RU" b="1" dirty="0"/>
              <a:t>клонируем</a:t>
            </a:r>
            <a:r>
              <a:rPr lang="ru-RU" dirty="0"/>
              <a:t> репо</a:t>
            </a:r>
            <a:endParaRPr lang="en-GB" dirty="0"/>
          </a:p>
          <a:p>
            <a:r>
              <a:rPr lang="ru-RU" dirty="0"/>
              <a:t>Жмем </a:t>
            </a:r>
          </a:p>
          <a:p>
            <a:r>
              <a:rPr lang="ru-RU" dirty="0"/>
              <a:t>Создаем/</a:t>
            </a:r>
            <a:r>
              <a:rPr lang="ru-RU" b="1" dirty="0"/>
              <a:t>редактируем</a:t>
            </a:r>
            <a:r>
              <a:rPr lang="ru-RU" dirty="0"/>
              <a:t> файлы</a:t>
            </a:r>
          </a:p>
          <a:p>
            <a:r>
              <a:rPr lang="ru-RU" dirty="0"/>
              <a:t>Жмем </a:t>
            </a:r>
            <a:r>
              <a:rPr lang="ru-RU" b="1" dirty="0"/>
              <a:t>коммит</a:t>
            </a:r>
            <a:r>
              <a:rPr lang="ru-RU" dirty="0"/>
              <a:t>, затем</a:t>
            </a:r>
            <a:r>
              <a:rPr lang="en-GB" dirty="0"/>
              <a:t> Push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B80B9-27EC-4ABF-988E-909A761B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" y="4864100"/>
            <a:ext cx="4000500" cy="162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7965A3-3C0B-4445-8F75-0CC5EA84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19" y="167329"/>
            <a:ext cx="4938381" cy="2613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43637-00A4-479F-971E-940E5F45C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25" y="2881312"/>
            <a:ext cx="2190750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5A4E3E-9C08-4C07-A98E-DCFDB48DD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23" y="2971800"/>
            <a:ext cx="5662877" cy="388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997A53-ACA3-4FC9-9BCB-672065877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475" y="3808059"/>
            <a:ext cx="2790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31EA-4ACA-4D94-BADC-4542957C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Хостим сайты чтобы их видели все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3DDF-EF55-4EE3-BF77-5601F7BC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Создаем</a:t>
            </a:r>
            <a:r>
              <a:rPr lang="ru-RU" dirty="0"/>
              <a:t> репозиторий с именем *ваш_никнейм*.</a:t>
            </a:r>
            <a:r>
              <a:rPr lang="en-GB" dirty="0"/>
              <a:t>github.io</a:t>
            </a:r>
            <a:endParaRPr lang="ru-RU" dirty="0"/>
          </a:p>
          <a:p>
            <a:r>
              <a:rPr lang="ru-RU" b="1" dirty="0"/>
              <a:t>Закидываем</a:t>
            </a:r>
            <a:r>
              <a:rPr lang="ru-RU" dirty="0"/>
              <a:t> туда </a:t>
            </a:r>
            <a:r>
              <a:rPr lang="en-GB" dirty="0"/>
              <a:t>html, </a:t>
            </a:r>
            <a:r>
              <a:rPr lang="en-GB" dirty="0" err="1"/>
              <a:t>css</a:t>
            </a:r>
            <a:r>
              <a:rPr lang="en-GB" dirty="0"/>
              <a:t>, </a:t>
            </a:r>
            <a:r>
              <a:rPr lang="en-GB" dirty="0" err="1"/>
              <a:t>js</a:t>
            </a:r>
            <a:r>
              <a:rPr lang="ru-RU" dirty="0"/>
              <a:t> файлы</a:t>
            </a:r>
          </a:p>
          <a:p>
            <a:r>
              <a:rPr lang="ru-RU" b="1" dirty="0"/>
              <a:t>Ждем</a:t>
            </a:r>
            <a:r>
              <a:rPr lang="ru-RU" dirty="0"/>
              <a:t> пару минут и смотрим в браузере ссылку </a:t>
            </a:r>
          </a:p>
          <a:p>
            <a:r>
              <a:rPr lang="ru-RU" dirty="0"/>
              <a:t>*ваш_никнейм*.</a:t>
            </a:r>
            <a:r>
              <a:rPr lang="en-GB" dirty="0"/>
              <a:t>github.io</a:t>
            </a:r>
          </a:p>
          <a:p>
            <a:r>
              <a:rPr lang="ru-RU" b="1" dirty="0"/>
              <a:t>Пример</a:t>
            </a:r>
            <a:r>
              <a:rPr lang="ru-RU" dirty="0"/>
              <a:t>: </a:t>
            </a:r>
            <a:r>
              <a:rPr lang="en-GB" dirty="0"/>
              <a:t>https://lyarov22.github.io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7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B756-22C6-4E3C-A509-C61372EC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C27E-8D86-4691-A716-196A0E83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репозиторий с </a:t>
            </a:r>
            <a:r>
              <a:rPr lang="ru-RU" b="1" dirty="0"/>
              <a:t>именем</a:t>
            </a:r>
            <a:r>
              <a:rPr lang="ru-RU" dirty="0"/>
              <a:t> *ваш_никнейм*.</a:t>
            </a:r>
            <a:r>
              <a:rPr lang="en-GB" dirty="0"/>
              <a:t>github.io</a:t>
            </a:r>
            <a:endParaRPr lang="ru-RU" dirty="0"/>
          </a:p>
          <a:p>
            <a:r>
              <a:rPr lang="ru-RU" dirty="0"/>
              <a:t>Загрузить свой сайт (который делали или новый) на </a:t>
            </a:r>
            <a:r>
              <a:rPr lang="ru-RU" b="1" dirty="0"/>
              <a:t>гитхаб</a:t>
            </a:r>
          </a:p>
          <a:p>
            <a:r>
              <a:rPr lang="ru-RU" dirty="0"/>
              <a:t>Отправить ссылку на </a:t>
            </a:r>
            <a:r>
              <a:rPr lang="ru-RU" b="1" dirty="0"/>
              <a:t>репозиторий</a:t>
            </a:r>
            <a:r>
              <a:rPr lang="ru-RU" dirty="0"/>
              <a:t> в группу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1154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E305-C31D-411E-B0AE-E8C74259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деген не?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9E30-1F6A-4811-8695-E1206C7C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/>
          <a:lstStyle/>
          <a:p>
            <a:r>
              <a:rPr lang="ru-RU" b="1" dirty="0"/>
              <a:t>Git</a:t>
            </a:r>
            <a:r>
              <a:rPr lang="ru-RU" dirty="0"/>
              <a:t> — это распределённая </a:t>
            </a:r>
            <a:r>
              <a:rPr lang="ru-RU" u="sng" dirty="0"/>
              <a:t>система управления версиями</a:t>
            </a:r>
            <a:r>
              <a:rPr lang="ru-RU" dirty="0"/>
              <a:t>, используемая для отслеживания изменений в файлах и координации работы над проектом среди нескольких разработчиков.</a:t>
            </a:r>
            <a:endParaRPr lang="ru-KZ" dirty="0"/>
          </a:p>
        </p:txBody>
      </p:sp>
      <p:pic>
        <p:nvPicPr>
          <p:cNvPr id="1026" name="Picture 2" descr="Git и IT юмор: истории из жизни, советы, новости и юмор — Все посты | Пикабу">
            <a:extLst>
              <a:ext uri="{FF2B5EF4-FFF2-40B4-BE49-F238E27FC236}">
                <a16:creationId xmlns:a16="http://schemas.microsoft.com/office/drawing/2014/main" id="{8A501E5E-DA8C-448F-95B2-D9D344AF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22" y="1506877"/>
            <a:ext cx="5110827" cy="40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0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1B0F-8E7B-4B30-A7BB-A18F8E39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17" y="250635"/>
            <a:ext cx="10515600" cy="1325563"/>
          </a:xfrm>
        </p:spPr>
        <p:txBody>
          <a:bodyPr/>
          <a:lstStyle/>
          <a:p>
            <a:r>
              <a:rPr lang="ru-RU" dirty="0"/>
              <a:t>А зачем оно надо?</a:t>
            </a:r>
            <a:endParaRPr lang="ru-K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77660-BB3E-4868-8EF2-5AABC1D83E1D}"/>
              </a:ext>
            </a:extLst>
          </p:cNvPr>
          <p:cNvSpPr txBox="1"/>
          <p:nvPr/>
        </p:nvSpPr>
        <p:spPr>
          <a:xfrm>
            <a:off x="550817" y="1337327"/>
            <a:ext cx="103436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Основные функции Git: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Отслеживание изменений</a:t>
            </a:r>
            <a:r>
              <a:rPr lang="ru-RU" sz="2400" dirty="0"/>
              <a:t>: Сохраняет историю изменений в проекте.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Ветвление</a:t>
            </a:r>
            <a:r>
              <a:rPr lang="ru-RU" sz="2400" dirty="0"/>
              <a:t>: Позволяет работать над разными версиями проекта параллельно.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Совместная работа</a:t>
            </a:r>
            <a:r>
              <a:rPr lang="ru-RU" sz="2400" dirty="0"/>
              <a:t>: Упрощает работу в команде, синхронизируя изменения.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Резервное копирование</a:t>
            </a:r>
            <a:r>
              <a:rPr lang="ru-RU" sz="2400" dirty="0"/>
              <a:t>: Локальные репозитории содержат полную копию истории проекта.</a:t>
            </a:r>
          </a:p>
        </p:txBody>
      </p:sp>
      <p:pic>
        <p:nvPicPr>
          <p:cNvPr id="6146" name="Picture 2" descr="Когда объясняешь джуну, как работает GIT | Пикабу">
            <a:extLst>
              <a:ext uri="{FF2B5EF4-FFF2-40B4-BE49-F238E27FC236}">
                <a16:creationId xmlns:a16="http://schemas.microsoft.com/office/drawing/2014/main" id="{E7A2970A-EAB5-4FFB-B95E-DF631134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618" y="4049883"/>
            <a:ext cx="4588329" cy="28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1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063E-6293-48A9-831D-6C490CC8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AC7F-82BA-4FEE-8BB7-C8656D13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 descr="Git и Юмор: истории из жизни, советы, новости, юмор — Горячее, страница 2 |  Пикабу">
            <a:extLst>
              <a:ext uri="{FF2B5EF4-FFF2-40B4-BE49-F238E27FC236}">
                <a16:creationId xmlns:a16="http://schemas.microsoft.com/office/drawing/2014/main" id="{E60B4102-0A44-4445-8882-9D29799F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13" y="94227"/>
            <a:ext cx="5218157" cy="63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6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0025-36D1-4966-9448-729C627A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CLI</a:t>
            </a:r>
            <a:endParaRPr lang="ru-KZ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3675B9-3335-4EC1-9551-99ADE764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03" y="1767062"/>
            <a:ext cx="115286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 команды: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init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инициализация репозитория;</a:t>
            </a:r>
            <a:endParaRPr kumimoji="0" lang="ru-KZ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add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добавление файлов в индекс;</a:t>
            </a:r>
            <a:endParaRPr kumimoji="0" lang="ru-KZ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фиксация изменений;</a:t>
            </a:r>
            <a:endParaRPr kumimoji="0" lang="ru-KZ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push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отправка изменений на удалённый репозиторий;</a:t>
            </a:r>
            <a:endParaRPr kumimoji="0" lang="ru-KZ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pull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получение изменений из удалённого репозитория.</a:t>
            </a:r>
            <a:endParaRPr kumimoji="0" lang="ru-RU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KZ" sz="20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ru-KZ" altLang="ru-K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часто используется с сервисами вроде GitHub, GitLab для удобного хостинга репозиториев.</a:t>
            </a:r>
          </a:p>
        </p:txBody>
      </p:sp>
    </p:spTree>
    <p:extLst>
      <p:ext uri="{BB962C8B-B14F-4D97-AF65-F5344CB8AC3E}">
        <p14:creationId xmlns:p14="http://schemas.microsoft.com/office/powerpoint/2010/main" val="103961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5A41-C3E6-4D53-B94F-01D009CB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бул не?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D47B-C0F8-4856-8D06-77695311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240" cy="4351338"/>
          </a:xfrm>
        </p:spPr>
        <p:txBody>
          <a:bodyPr/>
          <a:lstStyle/>
          <a:p>
            <a:r>
              <a:rPr lang="ru-RU" b="1" dirty="0"/>
              <a:t>GitHub</a:t>
            </a:r>
            <a:r>
              <a:rPr lang="ru-RU" dirty="0"/>
              <a:t> — это веб-сервис для хостинга Git-репозиториев, который предоставляет удобные инструменты для совместной работы над проектами.</a:t>
            </a:r>
            <a:endParaRPr lang="ru-KZ" dirty="0"/>
          </a:p>
        </p:txBody>
      </p:sp>
      <p:pic>
        <p:nvPicPr>
          <p:cNvPr id="3074" name="Picture 2" descr="Who Unfollowed Me – GitHub CLI 😢 - DEV Community">
            <a:extLst>
              <a:ext uri="{FF2B5EF4-FFF2-40B4-BE49-F238E27FC236}">
                <a16:creationId xmlns:a16="http://schemas.microsoft.com/office/drawing/2014/main" id="{C735C12B-10C0-42E9-B13F-4202FBF8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17" y="0"/>
            <a:ext cx="5514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6C75-AC38-4214-B73D-DB6D719D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6" y="496564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Функции </a:t>
            </a:r>
            <a:r>
              <a:rPr lang="ru-RU" sz="3200" dirty="0">
                <a:highlight>
                  <a:srgbClr val="FFFF00"/>
                </a:highlight>
              </a:rPr>
              <a:t>гит</a:t>
            </a:r>
            <a:r>
              <a:rPr lang="ru-RU" sz="3200" dirty="0"/>
              <a:t>хаба</a:t>
            </a:r>
            <a:endParaRPr lang="ru-KZ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6967E6-1017-471F-BAE8-F1C8001F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6" y="1997839"/>
            <a:ext cx="119079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Хранение репозиториев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Позволяет хранить проекты в удалённом репозитории, доступном онлайн.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 Request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Механизм для предложения изменений в проекте, где другие участники могут просматривать и комментировать код.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Инструмент для управления задачами и багами в проекте.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Actions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Автоматизация CI/CD процессов для тестирования и развёртывания приложений.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Хостинг статических сайтов прямо из репозитория.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Вики и документация</a:t>
            </a:r>
            <a:r>
              <a:rPr kumimoji="0" lang="ru-KZ" altLang="ru-K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Возможность вести документацию и обсуждения внутри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244994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977D-A2B8-41E4-845E-EB9B9AD8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Регистрация и создание проекта в </a:t>
            </a:r>
            <a:r>
              <a:rPr lang="en-GB" b="1" dirty="0"/>
              <a:t>GitHub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039C-39DF-49A0-B94B-528E030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4100" cy="4667250"/>
          </a:xfrm>
        </p:spPr>
        <p:txBody>
          <a:bodyPr/>
          <a:lstStyle/>
          <a:p>
            <a:r>
              <a:rPr lang="ru-RU" dirty="0"/>
              <a:t>Регистрируемся через почту / гугл аккаунт</a:t>
            </a:r>
          </a:p>
          <a:p>
            <a:r>
              <a:rPr lang="ru-RU" dirty="0"/>
              <a:t>Открываем профиль и жмем </a:t>
            </a:r>
          </a:p>
          <a:p>
            <a:r>
              <a:rPr lang="ru-RU" dirty="0"/>
              <a:t>Пишем названия репозитория(проекта)</a:t>
            </a:r>
            <a:endParaRPr lang="en-GB" dirty="0"/>
          </a:p>
          <a:p>
            <a:r>
              <a:rPr lang="ru-RU" dirty="0"/>
              <a:t>Ставим галочку (создастся файл с описанием проекта)</a:t>
            </a:r>
          </a:p>
          <a:p>
            <a:r>
              <a:rPr lang="ru-RU" dirty="0"/>
              <a:t>Создаем репозиторий :3 </a:t>
            </a:r>
          </a:p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89399-ABE6-4CB3-858C-3616F999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2286000"/>
            <a:ext cx="10858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77C08-B0FE-4EBD-8CFB-43DE023C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0" y="2552700"/>
            <a:ext cx="2927350" cy="718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C3689-DEBC-4016-B214-80E03F945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0" y="3406522"/>
            <a:ext cx="1638300" cy="696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0051EA-6C57-460E-8357-5F6FE82A5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25" y="3863975"/>
            <a:ext cx="1676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611F-EF89-4D4B-A459-7715D426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294F-DF0C-4076-9C17-72E6F4DF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9F9B-4C94-4E47-A3EE-8E8698D6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200" y="0"/>
            <a:ext cx="14973300" cy="69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Unicode MS</vt:lpstr>
      <vt:lpstr>Calibri</vt:lpstr>
      <vt:lpstr>Calibri Light</vt:lpstr>
      <vt:lpstr>Office Theme</vt:lpstr>
      <vt:lpstr>Основы Git &amp; GitHub</vt:lpstr>
      <vt:lpstr>Git деген не?</vt:lpstr>
      <vt:lpstr>А зачем оно надо?</vt:lpstr>
      <vt:lpstr>PowerPoint Presentation</vt:lpstr>
      <vt:lpstr>GIT CLI</vt:lpstr>
      <vt:lpstr>Github бул не?</vt:lpstr>
      <vt:lpstr>Функции гитхаба</vt:lpstr>
      <vt:lpstr>Регистрация и создание проекта в GitHub</vt:lpstr>
      <vt:lpstr>PowerPoint Presentation</vt:lpstr>
      <vt:lpstr>Окей мы создали репозиторий и че дальше?</vt:lpstr>
      <vt:lpstr>GitHub Desktop наше счастье</vt:lpstr>
      <vt:lpstr>Способ на постоянку</vt:lpstr>
      <vt:lpstr>Хостим сайты чтобы их видели все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Git &amp; GitHub</dc:title>
  <dc:creator>илья Фёдоров</dc:creator>
  <cp:lastModifiedBy>илья Фёдоров</cp:lastModifiedBy>
  <cp:revision>1</cp:revision>
  <dcterms:created xsi:type="dcterms:W3CDTF">2024-09-20T06:51:54Z</dcterms:created>
  <dcterms:modified xsi:type="dcterms:W3CDTF">2024-09-20T07:38:08Z</dcterms:modified>
</cp:coreProperties>
</file>