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3" r:id="rId6"/>
    <p:sldId id="264" r:id="rId7"/>
    <p:sldId id="265" r:id="rId8"/>
    <p:sldId id="258" r:id="rId9"/>
    <p:sldId id="266" r:id="rId10"/>
    <p:sldId id="257" r:id="rId11"/>
  </p:sldIdLst>
  <p:sldSz cx="12192000" cy="6858000"/>
  <p:notesSz cx="6858000" cy="9144000"/>
  <p:defaultTextStyle>
    <a:defPPr>
      <a:defRPr lang="ru-K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E8CB1-7AF7-4CB6-9547-5D9211407A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61BAC0-FFD5-4E42-85FA-194D4961C2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0B342-0150-4EFC-BAF7-CB368FB72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8FE1EF-CB3E-4F90-A332-FDF4B0D6A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B07E0-9DCA-4D3C-A5B0-154E5E89B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094966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7B3F7-876A-4DBA-B295-709B7CF79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2B37C-DD8F-4A52-9158-CC86A537A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020D1-D960-47D3-9FF9-81B1796E2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45A12-4FD9-4C52-8DDB-BF86A14EE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3A525E-41DA-4A5B-88B8-8E4E6779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30923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CCDDA2-E0D0-4141-AC90-9AF35678F0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E2262-63AE-4A7D-8800-9E146CF841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7B8FE-6926-4D10-9F15-5C151DDF2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34D7A7-8E84-4161-B32A-A76E646A3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B5863-BDA5-408E-963F-D9F17D391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739580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DF6CB-032A-4CB2-9EBD-037496226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E233D-9316-4C5F-82B0-502A38050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C452B-5382-4EAE-BBC4-80A0D3E3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3CD4F2-50E6-48AF-9B45-167706D7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821B5-50B3-4A08-8F92-ACDFC62F9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3398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3A8636-E62D-4CC6-A0E7-52084338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FB868-D84F-43CF-9A8F-EE6BEA10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F4AE5-64CC-4CD9-AE1B-4ED940D54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E3B27-2841-466F-A796-6678A1C09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957653-ABC1-4F65-B8EB-95A9CB146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87986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B703F-FDC4-4285-ABD8-80C800A81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95B2F-1BD6-4EF3-8AD8-02B9FF617F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66ADB-0FF1-4A5D-A15C-8081A42AE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B8D611-A1C4-4AA0-AE80-0F67C3A59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7C03FF-C741-4534-8B33-1135D69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8E0FC1-6EE2-4BA1-8DAC-6A2531BB0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075081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59FBC-C100-4056-83B1-7E65068BA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3664F5-D198-4D43-9320-1C3C606981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50FB3-1A22-4C09-BEA8-BD3F59F100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D2385B-B0D7-4A0B-99E4-F4B2488F22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94103F-9409-4E9B-80FF-CD98812EE8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13B43C-4C8F-4548-894E-1B7DB103C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569CD-6958-46E4-A4A2-8A6D2DB03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735563-8A39-41C9-9893-F92504CDD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0125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EE1AF-742D-43AA-89DD-FA9CC9E09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10BC6B-641E-4121-939C-21F6F712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5D6D12-01F4-4A8E-AB50-74D68733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9169C4-0A94-4AC5-8E2E-E716F6BB6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36548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9AFE18-91DF-4DFF-9699-9B1C45F6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429BD6-5D70-4EFE-B441-16024E010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CE546-3177-4E0B-A511-979D5107F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410902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4B8C0-F73A-415D-BA2F-75F8FE347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EC4AE7-4575-4BDF-9C55-62E1058560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6FDCD-92AD-4B26-AC74-A80426F06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352E6-5AF8-412F-8908-80FCE13F4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33678C-9DA6-49E7-B005-528878120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CDB612-749E-4BAF-B53E-307031FC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47781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14879-8434-4B8D-B0F5-56AD1BD8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49B866-2396-4B73-BB5B-58CE4752D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K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FBFE00-94BF-43EF-8373-122772A6A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C82058-A250-4420-8716-53340182A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CE1747-FC4A-4D83-B940-94265AE4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0CBD9E-29F6-4F2F-85DA-4A35594FE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435535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ABD21F-CB75-461B-B7FC-EBD93351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K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1F774-5FEF-40E5-A40E-5E980C0AB6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K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41A1A-F005-47C8-938E-D8D968FB64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DCC2B-C471-4165-BB4A-E88782157388}" type="datetimeFigureOut">
              <a:rPr lang="ru-KZ" smtClean="0"/>
              <a:t>22.09.2024</a:t>
            </a:fld>
            <a:endParaRPr lang="ru-K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44B1E-A1B0-4072-BB5D-AF7314B56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K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2E6FF5-A8ED-413C-8564-8CC75F509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4F3EE2-2A68-413B-A823-032C5D95A566}" type="slidenum">
              <a:rPr lang="ru-KZ" smtClean="0"/>
              <a:t>‹#›</a:t>
            </a:fld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3083959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K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u.wikipedia.org/wiki/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ru.wikipedia.org/wiki/ECMAScrip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 JavaScript Is the Programming Language of the Future">
            <a:extLst>
              <a:ext uri="{FF2B5EF4-FFF2-40B4-BE49-F238E27FC236}">
                <a16:creationId xmlns:a16="http://schemas.microsoft.com/office/drawing/2014/main" id="{3D956823-ACD9-45B9-A7E8-D461B26CF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A7D7075-5F08-4D45-991B-ED4D988D7C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50574" y="-787400"/>
            <a:ext cx="9144000" cy="2387600"/>
          </a:xfrm>
        </p:spPr>
        <p:txBody>
          <a:bodyPr/>
          <a:lstStyle/>
          <a:p>
            <a:r>
              <a:rPr lang="ru-RU" b="1" dirty="0">
                <a:highlight>
                  <a:srgbClr val="FFFF00"/>
                </a:highlight>
                <a:latin typeface="BlinkMacSystemFont"/>
              </a:rPr>
              <a:t>Введение в </a:t>
            </a:r>
            <a:r>
              <a:rPr lang="en-US" b="1" dirty="0">
                <a:highlight>
                  <a:srgbClr val="FFFF00"/>
                </a:highlight>
                <a:latin typeface="BlinkMacSystemFont"/>
              </a:rPr>
              <a:t>JavaScript</a:t>
            </a:r>
            <a:endParaRPr lang="ru-KZ" b="1" dirty="0">
              <a:highlight>
                <a:srgbClr val="FFFF00"/>
              </a:highlight>
              <a:latin typeface="BlinkMacSystemFon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B30D7-8E22-4589-AFBD-C4B019E7B5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947" y="1773238"/>
            <a:ext cx="7106816" cy="1655762"/>
          </a:xfrm>
        </p:spPr>
        <p:txBody>
          <a:bodyPr/>
          <a:lstStyle/>
          <a:p>
            <a:pPr algn="l"/>
            <a:r>
              <a:rPr lang="ru-RU" dirty="0">
                <a:latin typeface="BlinkMacSystemFont"/>
              </a:rPr>
              <a:t>Синтакис, </a:t>
            </a:r>
            <a:endParaRPr lang="ru-KZ" dirty="0"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1873782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 descr="Pourquoi apprendre le JavaScript en 2024">
            <a:extLst>
              <a:ext uri="{FF2B5EF4-FFF2-40B4-BE49-F238E27FC236}">
                <a16:creationId xmlns:a16="http://schemas.microsoft.com/office/drawing/2014/main" id="{0AFBD62C-A386-4F6B-A0B1-D9B08909C73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6" name="AutoShape 8">
            <a:extLst>
              <a:ext uri="{FF2B5EF4-FFF2-40B4-BE49-F238E27FC236}">
                <a16:creationId xmlns:a16="http://schemas.microsoft.com/office/drawing/2014/main" id="{59EF5FFD-D0E6-471E-B7DB-EE983CA98B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9" name="AutoShape 14">
            <a:extLst>
              <a:ext uri="{FF2B5EF4-FFF2-40B4-BE49-F238E27FC236}">
                <a16:creationId xmlns:a16="http://schemas.microsoft.com/office/drawing/2014/main" id="{89F199FD-2889-465B-A9BE-AF36284A2AC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48400" y="3581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sp>
        <p:nvSpPr>
          <p:cNvPr id="11" name="AutoShape 18">
            <a:extLst>
              <a:ext uri="{FF2B5EF4-FFF2-40B4-BE49-F238E27FC236}">
                <a16:creationId xmlns:a16="http://schemas.microsoft.com/office/drawing/2014/main" id="{91D34387-D237-48DF-9DF9-693C8CE1CDE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400800" y="37338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KZ"/>
          </a:p>
        </p:txBody>
      </p:sp>
      <p:pic>
        <p:nvPicPr>
          <p:cNvPr id="2068" name="Picture 20" descr="Dünden Bugüne JavaScript. Temel olarak JavaScript web ile… | by Yusuf  Karaaslan | Medium">
            <a:extLst>
              <a:ext uri="{FF2B5EF4-FFF2-40B4-BE49-F238E27FC236}">
                <a16:creationId xmlns:a16="http://schemas.microsoft.com/office/drawing/2014/main" id="{D2B775B6-6393-4F83-9F77-C43ABDFBD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" y="0"/>
            <a:ext cx="121840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97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C0489-F961-4EE3-95C3-B5A8024AE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92" y="365125"/>
            <a:ext cx="10515600" cy="1325563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BlinkMacSystemFont"/>
              </a:rPr>
              <a:t>JavaScript – </a:t>
            </a:r>
            <a:r>
              <a:rPr lang="ru-RU" b="1" dirty="0">
                <a:highlight>
                  <a:srgbClr val="FFFF00"/>
                </a:highlight>
                <a:latin typeface="BlinkMacSystemFont"/>
              </a:rPr>
              <a:t>язык веба</a:t>
            </a:r>
            <a:endParaRPr lang="ru-KZ" b="1" dirty="0">
              <a:highlight>
                <a:srgbClr val="FFFF00"/>
              </a:highlight>
              <a:latin typeface="BlinkMacSystem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BF40E-81C6-4D7A-88CB-02AC442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992" y="1825624"/>
            <a:ext cx="10515600" cy="4351338"/>
          </a:xfrm>
        </p:spPr>
        <p:txBody>
          <a:bodyPr/>
          <a:lstStyle/>
          <a:p>
            <a:pPr algn="l"/>
            <a:r>
              <a:rPr lang="ru-RU" b="0" i="0" dirty="0">
                <a:effectLst/>
                <a:highlight>
                  <a:srgbClr val="FFFF00"/>
                </a:highlight>
                <a:latin typeface="BlinkMacSystemFont"/>
              </a:rPr>
              <a:t>Изначально </a:t>
            </a:r>
            <a:r>
              <a:rPr lang="ru-RU" b="0" i="1" dirty="0">
                <a:effectLst/>
                <a:highlight>
                  <a:srgbClr val="FFFF00"/>
                </a:highlight>
                <a:latin typeface="BlinkMacSystemFont"/>
              </a:rPr>
              <a:t>JavaScript</a:t>
            </a:r>
            <a:r>
              <a:rPr lang="ru-RU" b="0" i="0" dirty="0">
                <a:effectLst/>
                <a:highlight>
                  <a:srgbClr val="FFFF00"/>
                </a:highlight>
                <a:latin typeface="BlinkMacSystemFont"/>
              </a:rPr>
              <a:t> был создан, чтобы </a:t>
            </a:r>
            <a:r>
              <a:rPr lang="ru-RU" b="0" i="1" dirty="0">
                <a:effectLst/>
                <a:highlight>
                  <a:srgbClr val="FFFF00"/>
                </a:highlight>
                <a:latin typeface="BlinkMacSystemFont"/>
              </a:rPr>
              <a:t>«сделать веб-страницы живыми»</a:t>
            </a:r>
            <a:r>
              <a:rPr lang="ru-RU" b="0" i="0" dirty="0">
                <a:effectLst/>
                <a:highlight>
                  <a:srgbClr val="FFFF00"/>
                </a:highlight>
                <a:latin typeface="BlinkMacSystemFont"/>
              </a:rPr>
              <a:t>.</a:t>
            </a:r>
          </a:p>
          <a:p>
            <a:pPr algn="l"/>
            <a:r>
              <a:rPr lang="ru-RU" b="0" i="0" dirty="0">
                <a:effectLst/>
                <a:highlight>
                  <a:srgbClr val="FFFF00"/>
                </a:highlight>
                <a:latin typeface="BlinkMacSystemFont"/>
              </a:rPr>
              <a:t>Программы на этом языке называются </a:t>
            </a:r>
            <a:r>
              <a:rPr lang="ru-RU" b="0" i="1" dirty="0">
                <a:effectLst/>
                <a:highlight>
                  <a:srgbClr val="FFFF00"/>
                </a:highlight>
                <a:latin typeface="BlinkMacSystemFont"/>
              </a:rPr>
              <a:t>скриптами</a:t>
            </a:r>
            <a:r>
              <a:rPr lang="ru-RU" b="0" i="0" dirty="0">
                <a:effectLst/>
                <a:highlight>
                  <a:srgbClr val="FFFF00"/>
                </a:highlight>
                <a:latin typeface="BlinkMacSystemFont"/>
              </a:rPr>
              <a:t>. Они могут встраиваться в HTML и выполняться автоматически при загрузке веб-страницы.</a:t>
            </a:r>
          </a:p>
          <a:p>
            <a:pPr algn="l"/>
            <a:r>
              <a:rPr lang="ru-RU" b="0" i="0" dirty="0">
                <a:effectLst/>
                <a:highlight>
                  <a:srgbClr val="FFFF00"/>
                </a:highlight>
                <a:latin typeface="BlinkMacSystemFont"/>
              </a:rPr>
              <a:t>Скрипты распространяются и выполняются, как простой текст. Им не нужна специальная подготовка или компиляция для запуска.</a:t>
            </a:r>
          </a:p>
          <a:p>
            <a:pPr algn="l"/>
            <a:r>
              <a:rPr lang="ru-RU" b="0" i="0" dirty="0">
                <a:effectLst/>
                <a:highlight>
                  <a:srgbClr val="FFFF00"/>
                </a:highlight>
                <a:latin typeface="BlinkMacSystemFont"/>
              </a:rPr>
              <a:t>Это отличает JavaScript от другого языка – </a:t>
            </a:r>
            <a:r>
              <a:rPr lang="ru-RU" b="0" i="0" u="none" strike="noStrike" dirty="0">
                <a:effectLst/>
                <a:highlight>
                  <a:srgbClr val="FFFF00"/>
                </a:highlight>
                <a:latin typeface="BlinkMacSystemFon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ru-RU" b="0" i="0" dirty="0">
                <a:effectLst/>
                <a:highlight>
                  <a:srgbClr val="FFFF00"/>
                </a:highlight>
                <a:latin typeface="BlinkMacSystemFont"/>
              </a:rPr>
              <a:t>.</a:t>
            </a:r>
          </a:p>
          <a:p>
            <a:endParaRPr lang="ru-KZ" dirty="0">
              <a:highlight>
                <a:srgbClr val="FFFF00"/>
              </a:highlight>
            </a:endParaRP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D0848260-B306-4BEC-93E9-F50DE4467D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12647" y="238830"/>
            <a:ext cx="1624984" cy="1624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>
            <a:extLst>
              <a:ext uri="{FF2B5EF4-FFF2-40B4-BE49-F238E27FC236}">
                <a16:creationId xmlns:a16="http://schemas.microsoft.com/office/drawing/2014/main" id="{5927FF9F-D100-49D2-8746-215FD20A8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45195" y="4983701"/>
            <a:ext cx="1759889" cy="1874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435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9C49C-27AA-431B-AB5E-1E3F164F8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313130"/>
                </a:solidFill>
                <a:effectLst/>
                <a:latin typeface="BlinkMacSystemFont"/>
              </a:rPr>
              <a:t>Почему </a:t>
            </a:r>
            <a:r>
              <a:rPr lang="ru-RU" b="1" i="0" dirty="0">
                <a:solidFill>
                  <a:srgbClr val="313130"/>
                </a:solidFill>
                <a:effectLst/>
                <a:highlight>
                  <a:srgbClr val="FFFF00"/>
                </a:highlight>
                <a:latin typeface="BlinkMacSystemFont"/>
              </a:rPr>
              <a:t>Java</a:t>
            </a:r>
            <a:r>
              <a:rPr lang="ru-RU" b="1" i="0" dirty="0">
                <a:solidFill>
                  <a:srgbClr val="313130"/>
                </a:solidFill>
                <a:effectLst/>
                <a:latin typeface="BlinkMacSystemFont"/>
              </a:rPr>
              <a:t>Script?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001A5-A4B1-4D59-B722-0B4FF8994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2360"/>
            <a:ext cx="10515600" cy="4351338"/>
          </a:xfrm>
        </p:spPr>
        <p:txBody>
          <a:bodyPr/>
          <a:lstStyle/>
          <a:p>
            <a:pPr algn="l"/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Когда JavaScript создавался, у него было другое имя – «LiveScript». Однако, язык Java был очень популярен в то время, и было решено, что позиционирование JavaScript как «младшего брата» Java будет полезно.</a:t>
            </a:r>
          </a:p>
          <a:p>
            <a:pPr algn="l"/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Со временем JavaScript стал полностью независимым языком со своей собственной спецификацией, называющейся </a:t>
            </a:r>
            <a:r>
              <a:rPr lang="ru-RU" b="0" i="0" u="none" strike="noStrike" dirty="0">
                <a:solidFill>
                  <a:srgbClr val="313130"/>
                </a:solidFill>
                <a:effectLst/>
                <a:latin typeface="BlinkMacSystemFont"/>
                <a:hlinkClick r:id="rId2"/>
              </a:rPr>
              <a:t>ECMAScript</a:t>
            </a:r>
            <a:r>
              <a:rPr lang="ru-RU" b="0" i="0" dirty="0">
                <a:solidFill>
                  <a:srgbClr val="313130"/>
                </a:solidFill>
                <a:effectLst/>
                <a:latin typeface="BlinkMacSystemFont"/>
              </a:rPr>
              <a:t>, и сейчас не имеет никакого отношения к Java.</a:t>
            </a:r>
          </a:p>
          <a:p>
            <a:endParaRPr lang="ru-KZ" dirty="0"/>
          </a:p>
        </p:txBody>
      </p:sp>
      <p:pic>
        <p:nvPicPr>
          <p:cNvPr id="3074" name="Picture 2" descr="An In-dept Comparative Analysis of Java Vs JavaScript In 2022">
            <a:extLst>
              <a:ext uri="{FF2B5EF4-FFF2-40B4-BE49-F238E27FC236}">
                <a16:creationId xmlns:a16="http://schemas.microsoft.com/office/drawing/2014/main" id="{09AFF7E3-D1DA-43B8-87D2-6C44CC447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9810" y="4699518"/>
            <a:ext cx="4032380" cy="20161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3365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59B4-17ED-45C3-B391-88C8B180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linkMacSystemFont"/>
              </a:rPr>
              <a:t>Что может </a:t>
            </a:r>
            <a:r>
              <a:rPr lang="ru-RU" b="1" dirty="0">
                <a:highlight>
                  <a:srgbClr val="FFFF00"/>
                </a:highlight>
                <a:latin typeface="BlinkMacSystemFont"/>
              </a:rPr>
              <a:t>JavaScript</a:t>
            </a:r>
            <a:r>
              <a:rPr lang="ru-RU" b="1" dirty="0">
                <a:latin typeface="BlinkMacSystemFont"/>
              </a:rPr>
              <a:t> в браузере?</a:t>
            </a:r>
            <a:endParaRPr lang="ru-KZ" b="1" dirty="0">
              <a:latin typeface="BlinkMacSystem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285F-8EB3-4B08-A1A0-3C005EEB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linkMacSystemFont"/>
              </a:rPr>
              <a:t>Добавлять новый HTML-код на страницу, изменять существующее содержимое, модифицировать стили.</a:t>
            </a:r>
          </a:p>
          <a:p>
            <a:r>
              <a:rPr lang="ru-RU" dirty="0">
                <a:latin typeface="BlinkMacSystemFont"/>
              </a:rPr>
              <a:t>Реагировать на действия пользователя, щелчки мыши, перемещения указателя, нажатия клавиш.</a:t>
            </a:r>
          </a:p>
          <a:p>
            <a:r>
              <a:rPr lang="ru-RU" dirty="0">
                <a:latin typeface="BlinkMacSystemFont"/>
              </a:rPr>
              <a:t>Отправлять сетевые запросы на удалённые сервера, скачивать и загружать файлы</a:t>
            </a:r>
          </a:p>
          <a:p>
            <a:r>
              <a:rPr lang="ru-RU" dirty="0">
                <a:latin typeface="BlinkMacSystemFont"/>
              </a:rPr>
              <a:t>Получать и устанавливать куки, задавать вопросы посетителю, показывать сообщения.</a:t>
            </a:r>
          </a:p>
          <a:p>
            <a:r>
              <a:rPr lang="ru-RU" dirty="0">
                <a:latin typeface="BlinkMacSystemFont"/>
              </a:rPr>
              <a:t>Запоминать данные на стороне клиента («local storage»)</a:t>
            </a:r>
            <a:endParaRPr lang="ru-KZ" dirty="0"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607481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859B4-17ED-45C3-B391-88C8B180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linkMacSystemFont"/>
              </a:rPr>
              <a:t>Что </a:t>
            </a:r>
            <a:r>
              <a:rPr lang="ru-RU" b="1" dirty="0">
                <a:highlight>
                  <a:srgbClr val="FFFF00"/>
                </a:highlight>
                <a:latin typeface="BlinkMacSystemFont"/>
              </a:rPr>
              <a:t>НЕ</a:t>
            </a:r>
            <a:r>
              <a:rPr lang="ru-RU" b="1" dirty="0">
                <a:latin typeface="BlinkMacSystemFont"/>
              </a:rPr>
              <a:t> может JavaScript в браузере?</a:t>
            </a:r>
            <a:endParaRPr lang="ru-KZ" b="1" dirty="0">
              <a:latin typeface="BlinkMacSystem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285F-8EB3-4B08-A1A0-3C005EEB4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BlinkMacSystemFont"/>
              </a:rPr>
              <a:t>Читать/записывать произвольные файлы на жёстком диске, копировать их или запускать программы. Он </a:t>
            </a:r>
            <a:r>
              <a:rPr lang="ru-RU" dirty="0">
                <a:highlight>
                  <a:srgbClr val="FFFF00"/>
                </a:highlight>
                <a:latin typeface="BlinkMacSystemFont"/>
              </a:rPr>
              <a:t>не имеет прямого доступа</a:t>
            </a:r>
            <a:r>
              <a:rPr lang="ru-RU" dirty="0">
                <a:latin typeface="BlinkMacSystemFont"/>
              </a:rPr>
              <a:t> к системным функциям ОС и дает ограниченный доступ с разрешения пользователя.</a:t>
            </a:r>
          </a:p>
          <a:p>
            <a:endParaRPr lang="ru-RU" dirty="0">
              <a:latin typeface="BlinkMacSystemFont"/>
            </a:endParaRPr>
          </a:p>
          <a:p>
            <a:r>
              <a:rPr lang="ru-RU" dirty="0">
                <a:latin typeface="BlinkMacSystemFont"/>
              </a:rPr>
              <a:t>Различные окна/вкладки не знают друг о друге и не могут получать друг от друга данные </a:t>
            </a:r>
            <a:r>
              <a:rPr lang="ru-RU" dirty="0">
                <a:highlight>
                  <a:srgbClr val="FFFF00"/>
                </a:highlight>
                <a:latin typeface="BlinkMacSystemFont"/>
              </a:rPr>
              <a:t>без общего разрешения</a:t>
            </a:r>
          </a:p>
          <a:p>
            <a:r>
              <a:rPr lang="ru-RU" dirty="0">
                <a:latin typeface="BlinkMacSystemFont"/>
              </a:rPr>
              <a:t>JavaScript может легко взаимодействовать с сервером, с которого пришла текущая страница. Но его способность получать данные с других сайтов/доменов </a:t>
            </a:r>
            <a:r>
              <a:rPr lang="ru-RU" dirty="0">
                <a:highlight>
                  <a:srgbClr val="FFFF00"/>
                </a:highlight>
                <a:latin typeface="BlinkMacSystemFont"/>
              </a:rPr>
              <a:t>ограничена настройками безопасности. </a:t>
            </a:r>
            <a:endParaRPr lang="ru-KZ" dirty="0">
              <a:highlight>
                <a:srgbClr val="FFFF00"/>
              </a:highlight>
              <a:latin typeface="BlinkMacSystemFont"/>
            </a:endParaRPr>
          </a:p>
        </p:txBody>
      </p:sp>
    </p:spTree>
    <p:extLst>
      <p:ext uri="{BB962C8B-B14F-4D97-AF65-F5344CB8AC3E}">
        <p14:creationId xmlns:p14="http://schemas.microsoft.com/office/powerpoint/2010/main" val="2505977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EF147-8C66-4E23-AD79-C2A82D015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linkMacSystemFont"/>
              </a:rPr>
              <a:t>Что делает </a:t>
            </a:r>
            <a:r>
              <a:rPr lang="en-US" b="1" dirty="0">
                <a:latin typeface="BlinkMacSystemFont"/>
              </a:rPr>
              <a:t>JavaScript </a:t>
            </a:r>
            <a:r>
              <a:rPr lang="ru-RU" b="1" dirty="0">
                <a:highlight>
                  <a:srgbClr val="FFFF00"/>
                </a:highlight>
                <a:latin typeface="BlinkMacSystemFont"/>
              </a:rPr>
              <a:t>особенным</a:t>
            </a:r>
            <a:r>
              <a:rPr lang="ru-RU" b="1" dirty="0">
                <a:latin typeface="BlinkMacSystemFont"/>
              </a:rPr>
              <a:t>?</a:t>
            </a:r>
            <a:endParaRPr lang="ru-KZ" b="1" dirty="0">
              <a:latin typeface="BlinkMacSystem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0536D-C45B-448C-B18C-BA23A5163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b="1" dirty="0">
                <a:latin typeface="BlinkMacSystemFont"/>
              </a:rPr>
              <a:t>Полная</a:t>
            </a:r>
            <a:r>
              <a:rPr lang="ru-RU" dirty="0">
                <a:latin typeface="BlinkMacSystemFont"/>
              </a:rPr>
              <a:t> интеграция с HTML/CSS.</a:t>
            </a:r>
          </a:p>
          <a:p>
            <a:r>
              <a:rPr lang="ru-RU" dirty="0">
                <a:latin typeface="BlinkMacSystemFont"/>
              </a:rPr>
              <a:t>Простые вещи делаются </a:t>
            </a:r>
            <a:r>
              <a:rPr lang="ru-RU" b="1" dirty="0">
                <a:latin typeface="BlinkMacSystemFont"/>
              </a:rPr>
              <a:t>просто</a:t>
            </a:r>
            <a:r>
              <a:rPr lang="ru-RU" dirty="0">
                <a:latin typeface="BlinkMacSystemFont"/>
              </a:rPr>
              <a:t>.</a:t>
            </a:r>
          </a:p>
          <a:p>
            <a:r>
              <a:rPr lang="ru-RU" b="1" dirty="0">
                <a:latin typeface="BlinkMacSystemFont"/>
              </a:rPr>
              <a:t>Поддерживается</a:t>
            </a:r>
            <a:r>
              <a:rPr lang="ru-RU" dirty="0">
                <a:latin typeface="BlinkMacSystemFont"/>
              </a:rPr>
              <a:t> всеми основными браузерами и включён по умолчанию.</a:t>
            </a:r>
            <a:endParaRPr lang="ru-KZ" dirty="0">
              <a:latin typeface="BlinkMacSystemFont"/>
            </a:endParaRPr>
          </a:p>
        </p:txBody>
      </p:sp>
      <p:pic>
        <p:nvPicPr>
          <p:cNvPr id="5124" name="Picture 4" descr="The Building Blocks of Web Development: HTML, CSS, and JavaScript">
            <a:extLst>
              <a:ext uri="{FF2B5EF4-FFF2-40B4-BE49-F238E27FC236}">
                <a16:creationId xmlns:a16="http://schemas.microsoft.com/office/drawing/2014/main" id="{965AC828-6DC6-4BD2-A18E-6554C4E175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26"/>
          <a:stretch/>
        </p:blipFill>
        <p:spPr bwMode="auto">
          <a:xfrm>
            <a:off x="3597631" y="3626476"/>
            <a:ext cx="4996737" cy="2866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1444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1330-46C5-4A1A-991E-A718F4DD7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highlight>
                  <a:srgbClr val="FFFF00"/>
                </a:highlight>
                <a:latin typeface="BlinkMacSystemFont"/>
              </a:rPr>
              <a:t>Синтаксис</a:t>
            </a:r>
            <a:r>
              <a:rPr lang="ru-RU" b="1" dirty="0">
                <a:latin typeface="BlinkMacSystemFont"/>
              </a:rPr>
              <a:t> </a:t>
            </a:r>
            <a:r>
              <a:rPr lang="en-US" b="1" dirty="0">
                <a:latin typeface="BlinkMacSystemFont"/>
              </a:rPr>
              <a:t>JavaScript</a:t>
            </a:r>
            <a:endParaRPr lang="ru-KZ" b="1" dirty="0">
              <a:latin typeface="BlinkMacSystem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EABB9-1A4D-4621-89F6-A2C6FFC5B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028363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A2BCF7-EE65-418F-B194-74A8D720B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>
                <a:latin typeface="BlinkMacSystemFont"/>
              </a:rPr>
              <a:t>Как подключить </a:t>
            </a:r>
            <a:r>
              <a:rPr lang="en-US" b="1" dirty="0">
                <a:latin typeface="BlinkMacSystemFont"/>
              </a:rPr>
              <a:t>Java</a:t>
            </a:r>
            <a:r>
              <a:rPr lang="en-US" b="1" dirty="0">
                <a:highlight>
                  <a:srgbClr val="FFFF00"/>
                </a:highlight>
                <a:latin typeface="BlinkMacSystemFont"/>
              </a:rPr>
              <a:t>Script</a:t>
            </a:r>
            <a:r>
              <a:rPr lang="en-US" b="1" dirty="0">
                <a:latin typeface="BlinkMacSystemFont"/>
              </a:rPr>
              <a:t> </a:t>
            </a:r>
            <a:r>
              <a:rPr lang="ru-RU" b="1" dirty="0">
                <a:latin typeface="BlinkMacSystemFont"/>
              </a:rPr>
              <a:t>к сайту?</a:t>
            </a:r>
            <a:endParaRPr lang="ru-KZ" b="1" dirty="0">
              <a:latin typeface="BlinkMacSystemFon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F9E923-9CAD-46A5-9EA7-EE872654F8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latin typeface="BlinkMacSystemFont"/>
              </a:rPr>
              <a:t>Добавить тег </a:t>
            </a:r>
            <a:r>
              <a:rPr lang="en-US" dirty="0">
                <a:latin typeface="BlinkMacSystemFont"/>
              </a:rPr>
              <a:t>&lt;script&gt;</a:t>
            </a:r>
            <a:r>
              <a:rPr lang="ru-RU" dirty="0">
                <a:latin typeface="BlinkMacSystemFont"/>
              </a:rPr>
              <a:t> перед закрывающим тегом </a:t>
            </a:r>
            <a:r>
              <a:rPr lang="en-US" dirty="0">
                <a:latin typeface="BlinkMacSystemFont"/>
              </a:rPr>
              <a:t>&lt;/body&gt;</a:t>
            </a:r>
          </a:p>
          <a:p>
            <a:r>
              <a:rPr lang="ru-RU" dirty="0">
                <a:latin typeface="BlinkMacSystemFont"/>
              </a:rPr>
              <a:t>В атрибуте </a:t>
            </a:r>
            <a:r>
              <a:rPr lang="en-US" dirty="0" err="1">
                <a:latin typeface="BlinkMacSystemFont"/>
              </a:rPr>
              <a:t>src</a:t>
            </a:r>
            <a:r>
              <a:rPr lang="en-US" dirty="0">
                <a:latin typeface="BlinkMacSystemFont"/>
              </a:rPr>
              <a:t>=“”</a:t>
            </a:r>
            <a:r>
              <a:rPr lang="ru-RU" dirty="0">
                <a:latin typeface="BlinkMacSystemFont"/>
              </a:rPr>
              <a:t> указать имя нужного </a:t>
            </a:r>
            <a:r>
              <a:rPr lang="en-US" dirty="0">
                <a:latin typeface="BlinkMacSystemFont"/>
              </a:rPr>
              <a:t>JS</a:t>
            </a:r>
            <a:r>
              <a:rPr lang="ru-RU" dirty="0">
                <a:latin typeface="BlinkMacSystemFont"/>
              </a:rPr>
              <a:t> файла</a:t>
            </a:r>
            <a:endParaRPr lang="ru-KZ" dirty="0">
              <a:latin typeface="BlinkMacSystemFont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3A15D00-8946-4540-B336-65B9B8AA33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129" y="4001294"/>
            <a:ext cx="5391741" cy="17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284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4DB1-8E9F-4AB7-92C6-0E826AF6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BF332-CA54-4890-B7C4-E014506B4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592659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339</Words>
  <Application>Microsoft Office PowerPoint</Application>
  <PresentationFormat>Widescreen</PresentationFormat>
  <Paragraphs>29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BlinkMacSystemFont</vt:lpstr>
      <vt:lpstr>Calibri</vt:lpstr>
      <vt:lpstr>Calibri Light</vt:lpstr>
      <vt:lpstr>Office Theme</vt:lpstr>
      <vt:lpstr>Введение в JavaScript</vt:lpstr>
      <vt:lpstr>JavaScript – язык веба</vt:lpstr>
      <vt:lpstr>Почему JavaScript?</vt:lpstr>
      <vt:lpstr>Что может JavaScript в браузере?</vt:lpstr>
      <vt:lpstr>Что НЕ может JavaScript в браузере?</vt:lpstr>
      <vt:lpstr>Что делает JavaScript особенным?</vt:lpstr>
      <vt:lpstr>Синтаксис JavaScript</vt:lpstr>
      <vt:lpstr>Как подключить JavaScript к сайту?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JavaScript</dc:title>
  <dc:creator>илья Фёдоров</dc:creator>
  <cp:lastModifiedBy>илья Фёдоров</cp:lastModifiedBy>
  <cp:revision>1</cp:revision>
  <dcterms:created xsi:type="dcterms:W3CDTF">2024-09-22T09:20:09Z</dcterms:created>
  <dcterms:modified xsi:type="dcterms:W3CDTF">2024-09-22T10:52:21Z</dcterms:modified>
</cp:coreProperties>
</file>