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F-4756-894B-76FC870A5BB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BF-4756-894B-76FC870A5BBE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29BF-4756-894B-76FC870A5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3354095"/>
        <c:axId val="1342723871"/>
      </c:barChart>
      <c:catAx>
        <c:axId val="131335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1342723871"/>
        <c:crosses val="autoZero"/>
        <c:auto val="1"/>
        <c:lblAlgn val="ctr"/>
        <c:lblOffset val="100"/>
        <c:noMultiLvlLbl val="0"/>
      </c:catAx>
      <c:valAx>
        <c:axId val="134272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131335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8E4-1284-46E3-B963-84D92CF45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1D39-9B09-439C-A59E-949DC5FC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D1BC-E8BC-493D-A687-3E68E49E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4382-EE26-4134-A32F-7D98A725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729E-77D6-4C86-A382-DD87E61C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805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837E-BD84-460F-AD20-4A9F9E42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25495-F659-413F-B015-25582C6E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9657-EBC8-4313-B899-24EC1C9E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D027-A577-4F08-8E23-B14CBBA7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2934-956A-4C5F-969A-8C672EE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590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8D453-5288-49BF-BBB2-BA4E8D68C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CDBD-783E-4F86-9E08-A7602B92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1B0E-33D9-44F0-9827-45F9EC1E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8510-269C-4780-9FBE-7ABBE09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4EA7-25A7-4641-82AC-C4E28B24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40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75F0-D5C9-4353-8720-1315E591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D9E3-926F-478A-ACA9-4EF5A045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1125-F77A-448E-B440-C993BD9D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7B75-11A0-406F-B07C-348987D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AD76-070B-4AB5-B062-F066A4DE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6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7471-C6B9-44F9-AFDC-18721861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8591-25DF-4C48-A236-DB9F4C42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0599-A7C3-49C9-AA8F-6B64BB1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01FC6-2287-4327-B129-1B99CFA0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048C-9D6F-4CD4-A5D9-2B57867C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395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63E9-2053-484C-BB40-928F1DAE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226A-ED45-4DE9-A6E2-F28D7A10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171D8-56A7-4D23-96B2-E3E1692E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53E4-336E-4FE2-8532-8B2F3433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26F45-6576-466A-A45E-0E615F4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4B36-617E-4B93-BCC7-0C9FB496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005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369C-B70E-46BB-8E9E-E1C11D05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B9E20-B03B-4E9D-A2CF-295EEE77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E5F4-BA32-459B-8FF9-E1FC0F052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E6DAB-2F20-4C65-9707-C5055F7AD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3E629-AB67-4547-AFB6-B1C5482F5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7D9CB-CA97-41C9-A3C2-A9ABE592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5ABE0-FCC6-4A0D-B14E-6D4C7716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C1EE7-4C24-466F-8652-A885107F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92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A60C-BB9C-4F08-9208-D2C4EEC9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954A8-C4D2-44C2-8803-80D0BEAA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56473-0E71-4262-BC4F-8A12F61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3C62F-3659-48CE-81B9-8975C7F2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0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635A7-00D7-47BD-AAFA-C4712A7D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25716-4684-41BB-B1C9-F5167F17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4617-0567-411C-8AFC-81F996E6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0811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A3F-3F32-4C46-8903-7759DF0D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9B19-E07E-4ABB-A798-95ED0DA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C2FB-6D65-4144-8FC7-EB38460DD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6F9A-3BBE-4397-8C43-F652F633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7600-4246-441C-BB96-4D474DAF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C0705-7A0D-411E-AE3D-1C434DA3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099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9233-2F9E-49D3-B4F3-08733623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7E691-5270-448E-A2B8-A39B7345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D289A-6C17-4EA4-A58A-9FA47D048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922D-D1F7-4B7C-8FEB-6A812BE6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0292-5A3F-44AA-85E0-660EF0AC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4CE8-1FAB-4595-88BA-2B7974D1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F38AA-51A7-4151-BD45-7F9DC9A8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DE3F-F634-45A0-A510-EE2FDC7D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4314-A998-4F2A-A360-27CBD3190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FD94-18F4-43DA-AF21-7A7861216037}" type="datetimeFigureOut">
              <a:rPr lang="ru-KZ" smtClean="0"/>
              <a:t>21.11.2024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115E-5671-4F46-875C-E4EB84840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13B5-2DD4-4E01-84B7-DFA96A5A1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0038-4D75-4AA4-9379-5A626AC7552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3587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D6DA-8C93-4025-BED2-5CD90270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C924-FA31-476A-84A7-E2375CFF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2290" name="Picture 2" descr="Смешные мемы про четверг - YouTube">
            <a:extLst>
              <a:ext uri="{FF2B5EF4-FFF2-40B4-BE49-F238E27FC236}">
                <a16:creationId xmlns:a16="http://schemas.microsoft.com/office/drawing/2014/main" id="{97C37DDC-22FF-4935-AEA3-F6A71226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148-1988-41DC-AB4C-D77EBFDC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85EC-FDE0-4F84-9C6F-907C02A0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8194" name="Picture 2" descr="Мем Четверг пятница четверг пятница №14106">
            <a:extLst>
              <a:ext uri="{FF2B5EF4-FFF2-40B4-BE49-F238E27FC236}">
                <a16:creationId xmlns:a16="http://schemas.microsoft.com/office/drawing/2014/main" id="{C1119E20-28EC-449D-82AA-2AA68BF1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64584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Мем Четверг пятница четверг пятница №14106">
            <a:extLst>
              <a:ext uri="{FF2B5EF4-FFF2-40B4-BE49-F238E27FC236}">
                <a16:creationId xmlns:a16="http://schemas.microsoft.com/office/drawing/2014/main" id="{038F356C-94F6-42D3-A527-68F18763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84" y="0"/>
            <a:ext cx="5927416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9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4338-0D3E-4DE8-9AB5-B889013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218" name="Picture 2" descr="Четверг фото приколы - (70 картинок, открыток и фотографий)">
            <a:extLst>
              <a:ext uri="{FF2B5EF4-FFF2-40B4-BE49-F238E27FC236}">
                <a16:creationId xmlns:a16="http://schemas.microsoft.com/office/drawing/2014/main" id="{1AAA871A-3477-4524-8AC7-ACEE590909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1286933"/>
            <a:ext cx="11616266" cy="47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8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A49D-A9CA-4B00-B736-11316656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4E5519-4D92-4A21-8C57-AE2893EF0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796" y="365125"/>
            <a:ext cx="9742408" cy="5915819"/>
          </a:xfrm>
        </p:spPr>
      </p:pic>
      <p:sp>
        <p:nvSpPr>
          <p:cNvPr id="4" name="AutoShape 2" descr="Нельзя просто так взять И не выпить пива в четверг, Мем Нельзя просто так  взять и (Боромир мем) - Рисовач .Ру">
            <a:extLst>
              <a:ext uri="{FF2B5EF4-FFF2-40B4-BE49-F238E27FC236}">
                <a16:creationId xmlns:a16="http://schemas.microsoft.com/office/drawing/2014/main" id="{9E9E4F36-5341-4419-84F6-DAE80604B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126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F7D-4FBA-4F5A-A695-80970F7C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F448B-8705-47F3-81E6-CCE1175B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08" y="1027906"/>
            <a:ext cx="7796609" cy="5197739"/>
          </a:xfrm>
        </p:spPr>
      </p:pic>
    </p:spTree>
    <p:extLst>
      <p:ext uri="{BB962C8B-B14F-4D97-AF65-F5344CB8AC3E}">
        <p14:creationId xmlns:p14="http://schemas.microsoft.com/office/powerpoint/2010/main" val="148619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B780-EEFC-4AAC-A1DF-C80E3F8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223F-F36B-4CF2-A74A-78FC2117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1266" name="Picture 2" descr="Мем №1101038 Мем: Рыбный день, типо...., Jethro">
            <a:extLst>
              <a:ext uri="{FF2B5EF4-FFF2-40B4-BE49-F238E27FC236}">
                <a16:creationId xmlns:a16="http://schemas.microsoft.com/office/drawing/2014/main" id="{D8BE5B23-0172-494F-AFA1-0C783F85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571500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98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C224-156E-4164-9A6C-79FFDCB5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4A20-349B-47D7-94E2-87D17F13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5ED2E4F-EC4D-4FFD-8574-46C6AF99A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40E03-EEB1-45CE-9F72-944EB4D6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24" y="-86647"/>
            <a:ext cx="7081151" cy="69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D0B2-30F8-4787-A1F6-29A9470F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6A25-52AA-4F55-9D39-87CB7058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139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BB9B-F951-4900-8823-5A3EFCAD4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Сегодня четверг, а хотелось бы июль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43356-A637-41B7-B11C-F9E0EA928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028" name="Picture 4" descr="Сегодня четверг, а хотелось бы июль 22951">
            <a:extLst>
              <a:ext uri="{FF2B5EF4-FFF2-40B4-BE49-F238E27FC236}">
                <a16:creationId xmlns:a16="http://schemas.microsoft.com/office/drawing/2014/main" id="{BDB616CB-10C2-4EC3-ADC1-C68C43715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5" y="414867"/>
            <a:ext cx="9841710" cy="61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1965-02E1-496F-A658-2460D7F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16B7-BA98-4AC8-905B-AD8C8A95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 descr="Открытка Четверг даже лучше, чем воскресение. Потому что в ...">
            <a:extLst>
              <a:ext uri="{FF2B5EF4-FFF2-40B4-BE49-F238E27FC236}">
                <a16:creationId xmlns:a16="http://schemas.microsoft.com/office/drawing/2014/main" id="{B297E859-2BE1-4AD7-8ECF-3803F18B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71" y="367242"/>
            <a:ext cx="9241257" cy="61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3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CB3-97AF-486A-8B05-C20C4EFA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3094-0628-4D84-B1BB-B131911D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3074" name="Picture 2" descr="Pin page">
            <a:extLst>
              <a:ext uri="{FF2B5EF4-FFF2-40B4-BE49-F238E27FC236}">
                <a16:creationId xmlns:a16="http://schemas.microsoft.com/office/drawing/2014/main" id="{F1B54A1F-65E1-47A4-97B7-24C4C0D2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30" y="411956"/>
            <a:ext cx="5901178" cy="60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CB3-97AF-486A-8B05-C20C4EFA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3094-0628-4D84-B1BB-B131911D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098" name="Picture 2" descr="Мем Ты-четверг, текст текст ты-16:00 №3223">
            <a:extLst>
              <a:ext uri="{FF2B5EF4-FFF2-40B4-BE49-F238E27FC236}">
                <a16:creationId xmlns:a16="http://schemas.microsoft.com/office/drawing/2014/main" id="{2F0504E3-8177-4EBF-AF85-7E6626C4F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0"/>
            <a:ext cx="6170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CB3-97AF-486A-8B05-C20C4EFA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3094-0628-4D84-B1BB-B131911D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122" name="Picture 2" descr="Четверг | Пикабу">
            <a:extLst>
              <a:ext uri="{FF2B5EF4-FFF2-40B4-BE49-F238E27FC236}">
                <a16:creationId xmlns:a16="http://schemas.microsoft.com/office/drawing/2014/main" id="{248A52EA-3BF8-4E7D-B408-B26827DD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867" y="365125"/>
            <a:ext cx="5935133" cy="59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CB3-97AF-486A-8B05-C20C4EFA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3094-0628-4D84-B1BB-B131911D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6146" name="Picture 2" descr="Четверг картинки прикольные смешные">
            <a:extLst>
              <a:ext uri="{FF2B5EF4-FFF2-40B4-BE49-F238E27FC236}">
                <a16:creationId xmlns:a16="http://schemas.microsoft.com/office/drawing/2014/main" id="{12C99ADD-A231-4D1A-BCB2-A6D51348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5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4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C83-E3DB-46EB-A003-705F9D34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9DC72D-2F25-44DD-8E34-0439F5008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72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692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0561-6865-47C9-9A6D-09876A49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7170" name="Picture 2" descr="НАКОНЕЦ ТО ЧЕТВЕРГ, Мем Тони Старк (Роберт Дауни младший) - Рисовач .Ру">
            <a:extLst>
              <a:ext uri="{FF2B5EF4-FFF2-40B4-BE49-F238E27FC236}">
                <a16:creationId xmlns:a16="http://schemas.microsoft.com/office/drawing/2014/main" id="{36857DB7-CFB8-4450-BF15-69B5BC5F74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33" y="600207"/>
            <a:ext cx="8480134" cy="56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Сегодня четверг, а хотелось бы июль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2</cp:revision>
  <dcterms:created xsi:type="dcterms:W3CDTF">2024-11-21T03:04:15Z</dcterms:created>
  <dcterms:modified xsi:type="dcterms:W3CDTF">2024-11-21T09:23:13Z</dcterms:modified>
</cp:coreProperties>
</file>