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308" r:id="rId5"/>
    <p:sldId id="274" r:id="rId6"/>
    <p:sldId id="309" r:id="rId7"/>
    <p:sldId id="310" r:id="rId8"/>
    <p:sldId id="311" r:id="rId9"/>
    <p:sldId id="312" r:id="rId10"/>
    <p:sldId id="313" r:id="rId11"/>
    <p:sldId id="314" r:id="rId12"/>
    <p:sldId id="317" r:id="rId13"/>
    <p:sldId id="318" r:id="rId14"/>
    <p:sldId id="31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36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ss.ru/docs/installation/play-cdn/" TargetMode="External"/><Relationship Id="rId2" Type="http://schemas.openxmlformats.org/officeDocument/2006/relationships/hyperlink" Target="https://tailwindcss.r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347F-DB6A-4E20-9F9E-DA7C8A6D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68" y="-666205"/>
            <a:ext cx="11029616" cy="1188720"/>
          </a:xfrm>
        </p:spPr>
        <p:txBody>
          <a:bodyPr/>
          <a:lstStyle/>
          <a:p>
            <a:r>
              <a:rPr lang="ru-RU" dirty="0"/>
              <a:t>Правило 9 «П»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1AA79-24BA-4456-B1A3-2575225A5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47" y="961053"/>
            <a:ext cx="10608906" cy="5281127"/>
          </a:xfrm>
        </p:spPr>
        <p:txBody>
          <a:bodyPr numCol="2" anchor="t">
            <a:noAutofit/>
          </a:bodyPr>
          <a:lstStyle/>
          <a:p>
            <a:r>
              <a:rPr lang="ru-RU" sz="4000" b="1" dirty="0">
                <a:highlight>
                  <a:srgbClr val="FFFF00"/>
                </a:highlight>
              </a:rPr>
              <a:t>П</a:t>
            </a:r>
            <a:r>
              <a:rPr lang="ru-RU" sz="4000" dirty="0"/>
              <a:t>лан на урок: </a:t>
            </a:r>
          </a:p>
          <a:p>
            <a:r>
              <a:rPr lang="ru-RU" sz="4000" b="1" dirty="0">
                <a:highlight>
                  <a:srgbClr val="FFFF00"/>
                </a:highlight>
              </a:rPr>
              <a:t>П</a:t>
            </a:r>
            <a:r>
              <a:rPr lang="ru-RU" sz="4000" dirty="0"/>
              <a:t>окурить</a:t>
            </a:r>
            <a:endParaRPr lang="en-GB" sz="4000" dirty="0"/>
          </a:p>
          <a:p>
            <a:r>
              <a:rPr lang="ru-RU" sz="4000" b="1" dirty="0">
                <a:highlight>
                  <a:srgbClr val="FFFF00"/>
                </a:highlight>
              </a:rPr>
              <a:t>П</a:t>
            </a:r>
            <a:r>
              <a:rPr lang="ru-RU" sz="4000" dirty="0"/>
              <a:t>осмотреть на снег</a:t>
            </a:r>
            <a:endParaRPr lang="en-GB" sz="4000" dirty="0"/>
          </a:p>
          <a:p>
            <a:r>
              <a:rPr lang="ru-RU" sz="4000" b="1" dirty="0">
                <a:highlight>
                  <a:srgbClr val="FFFF00"/>
                </a:highlight>
              </a:rPr>
              <a:t>П</a:t>
            </a:r>
            <a:r>
              <a:rPr lang="ru-RU" sz="4000" dirty="0"/>
              <a:t>опить чай</a:t>
            </a:r>
          </a:p>
          <a:p>
            <a:r>
              <a:rPr lang="ru-RU" sz="4000" b="1" dirty="0">
                <a:highlight>
                  <a:srgbClr val="FFFF00"/>
                </a:highlight>
              </a:rPr>
              <a:t>П</a:t>
            </a:r>
            <a:r>
              <a:rPr lang="ru-RU" sz="4000" dirty="0"/>
              <a:t>еремена</a:t>
            </a:r>
          </a:p>
          <a:p>
            <a:r>
              <a:rPr lang="ru-RU" sz="4000" b="1" dirty="0">
                <a:highlight>
                  <a:srgbClr val="FFFF00"/>
                </a:highlight>
              </a:rPr>
              <a:t>П</a:t>
            </a:r>
            <a:r>
              <a:rPr lang="ru-RU" sz="4000" dirty="0"/>
              <a:t>окушать</a:t>
            </a:r>
            <a:endParaRPr lang="en-GB" sz="4000" dirty="0"/>
          </a:p>
          <a:p>
            <a:r>
              <a:rPr lang="ru-RU" sz="4000" b="1" dirty="0">
                <a:highlight>
                  <a:srgbClr val="FFFF00"/>
                </a:highlight>
              </a:rPr>
              <a:t>П</a:t>
            </a:r>
            <a:r>
              <a:rPr lang="ru-RU" sz="4000" dirty="0"/>
              <a:t>оиграть в майн</a:t>
            </a:r>
          </a:p>
          <a:p>
            <a:r>
              <a:rPr lang="ru-RU" sz="4000" b="1" dirty="0">
                <a:highlight>
                  <a:srgbClr val="FFFF00"/>
                </a:highlight>
              </a:rPr>
              <a:t>П</a:t>
            </a:r>
            <a:r>
              <a:rPr lang="ru-RU" sz="4000" dirty="0"/>
              <a:t>оспать</a:t>
            </a:r>
          </a:p>
          <a:p>
            <a:r>
              <a:rPr lang="ru-RU" sz="4000" b="1" dirty="0">
                <a:highlight>
                  <a:srgbClr val="FFFF00"/>
                </a:highlight>
              </a:rPr>
              <a:t>П</a:t>
            </a:r>
            <a:r>
              <a:rPr lang="ru-RU" sz="4000" dirty="0"/>
              <a:t>ойти домой</a:t>
            </a:r>
          </a:p>
        </p:txBody>
      </p:sp>
    </p:spTree>
    <p:extLst>
      <p:ext uri="{BB962C8B-B14F-4D97-AF65-F5344CB8AC3E}">
        <p14:creationId xmlns:p14="http://schemas.microsoft.com/office/powerpoint/2010/main" val="2587299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4A73-BE68-48C9-A886-5E89F7F8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5831-B09B-4AEA-9C32-084A24F1F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359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3BB1-2BC0-48D3-B5EF-17967215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E2B3-1251-4A12-8F73-26A1C9C07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СДЕЛАТЬ ЧЕТО НА ТАЙЛВИНДЕ</a:t>
            </a:r>
            <a:endParaRPr lang="ru-KZ" sz="4400" dirty="0"/>
          </a:p>
        </p:txBody>
      </p:sp>
    </p:spTree>
    <p:extLst>
      <p:ext uri="{BB962C8B-B14F-4D97-AF65-F5344CB8AC3E}">
        <p14:creationId xmlns:p14="http://schemas.microsoft.com/office/powerpoint/2010/main" val="351648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pic>
        <p:nvPicPr>
          <p:cNvPr id="8" name="Picture 7" descr="A dog looking at the camera">
            <a:extLst>
              <a:ext uri="{FF2B5EF4-FFF2-40B4-BE49-F238E27FC236}">
                <a16:creationId xmlns:a16="http://schemas.microsoft.com/office/drawing/2014/main" id="{F0B92F21-44D0-49F2-B59D-6723737D9B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Tailwind CSS - theme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88FB-5106-4033-AF74-1094B899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526DF-EEED-4749-A5E7-52D8967653D8}"/>
              </a:ext>
            </a:extLst>
          </p:cNvPr>
          <p:cNvSpPr txBox="1"/>
          <p:nvPr/>
        </p:nvSpPr>
        <p:spPr>
          <a:xfrm>
            <a:off x="2912534" y="2161809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sz="4400" dirty="0">
                <a:hlinkClick r:id="rId2"/>
              </a:rPr>
              <a:t>https://tailwindcss.ru/</a:t>
            </a:r>
            <a:endParaRPr lang="en-GB" sz="4400" dirty="0"/>
          </a:p>
          <a:p>
            <a:r>
              <a:rPr lang="ru-KZ" sz="4400" dirty="0">
                <a:hlinkClick r:id="rId3"/>
              </a:rPr>
              <a:t>https://tailwindcss.ru/docs/installation/play-cdn/</a:t>
            </a:r>
            <a:endParaRPr lang="en-GB" sz="4400" dirty="0"/>
          </a:p>
          <a:p>
            <a:r>
              <a:rPr lang="ru-KZ" sz="4400" dirty="0"/>
              <a:t>https://tailwindcss.ru/docs/responsive-design</a:t>
            </a:r>
            <a:r>
              <a:rPr lang="en-GB" sz="4400" dirty="0"/>
              <a:t>/</a:t>
            </a:r>
            <a:endParaRPr lang="ru-KZ" sz="4400" dirty="0"/>
          </a:p>
        </p:txBody>
      </p:sp>
    </p:spTree>
    <p:extLst>
      <p:ext uri="{BB962C8B-B14F-4D97-AF65-F5344CB8AC3E}">
        <p14:creationId xmlns:p14="http://schemas.microsoft.com/office/powerpoint/2010/main" val="15794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62E5-ADD3-40FD-B5A4-4D2AA658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0FDC-135D-4294-8B95-AEBC59261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1. Убедится что у вас скачан </a:t>
            </a:r>
            <a:r>
              <a:rPr lang="en-GB" sz="5400" dirty="0"/>
              <a:t>Node.JS</a:t>
            </a:r>
            <a:endParaRPr lang="ru-KZ" sz="5400" dirty="0"/>
          </a:p>
        </p:txBody>
      </p:sp>
    </p:spTree>
    <p:extLst>
      <p:ext uri="{BB962C8B-B14F-4D97-AF65-F5344CB8AC3E}">
        <p14:creationId xmlns:p14="http://schemas.microsoft.com/office/powerpoint/2010/main" val="24460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A4A9-E2FD-4D28-8096-369CB72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1D4-6DF6-49A0-A941-EC89755F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D8A763-1516-4808-AE6D-4123538BB510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5" cy="5453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2. </a:t>
            </a:r>
            <a:r>
              <a:rPr lang="ru-RU" sz="5400" dirty="0">
                <a:solidFill>
                  <a:schemeClr val="tx1"/>
                </a:solidFill>
              </a:rPr>
              <a:t>Создать папку, открыть в ней консоль, прописать:</a:t>
            </a:r>
          </a:p>
          <a:p>
            <a:r>
              <a:rPr lang="en-GB" sz="5400" b="1" i="0" dirty="0" err="1">
                <a:solidFill>
                  <a:schemeClr val="tx1"/>
                </a:solidFill>
                <a:effectLst/>
                <a:latin typeface="Fira Code VF"/>
              </a:rPr>
              <a:t>npm</a:t>
            </a:r>
            <a:r>
              <a:rPr lang="en-GB" sz="5400" b="1" i="0" dirty="0">
                <a:solidFill>
                  <a:schemeClr val="tx1"/>
                </a:solidFill>
                <a:effectLst/>
                <a:latin typeface="Fira Code VF"/>
              </a:rPr>
              <a:t> install -D </a:t>
            </a:r>
            <a:r>
              <a:rPr lang="en-GB" sz="5400" b="1" i="0" dirty="0" err="1">
                <a:solidFill>
                  <a:schemeClr val="tx1"/>
                </a:solidFill>
                <a:effectLst/>
                <a:latin typeface="Fira Code VF"/>
              </a:rPr>
              <a:t>tailwindcss</a:t>
            </a:r>
            <a:endParaRPr lang="ru-RU" sz="5400" b="1" i="0" dirty="0">
              <a:solidFill>
                <a:schemeClr val="tx1"/>
              </a:solidFill>
              <a:effectLst/>
              <a:latin typeface="Fira Code VF"/>
            </a:endParaRPr>
          </a:p>
          <a:p>
            <a:r>
              <a:rPr lang="en-GB" sz="5400" b="1" i="0" dirty="0" err="1">
                <a:solidFill>
                  <a:schemeClr val="tx1"/>
                </a:solidFill>
                <a:effectLst/>
                <a:latin typeface="Fira Code VF"/>
              </a:rPr>
              <a:t>npx</a:t>
            </a:r>
            <a:r>
              <a:rPr lang="en-GB" sz="5400" b="1" i="0" dirty="0">
                <a:solidFill>
                  <a:schemeClr val="tx1"/>
                </a:solidFill>
                <a:effectLst/>
                <a:latin typeface="Fira Code VF"/>
              </a:rPr>
              <a:t> </a:t>
            </a:r>
            <a:r>
              <a:rPr lang="en-GB" sz="5400" b="1" i="0" dirty="0" err="1">
                <a:solidFill>
                  <a:schemeClr val="tx1"/>
                </a:solidFill>
                <a:effectLst/>
                <a:latin typeface="Fira Code VF"/>
              </a:rPr>
              <a:t>tailwindcss</a:t>
            </a:r>
            <a:r>
              <a:rPr lang="en-GB" sz="5400" b="1" i="0" dirty="0">
                <a:solidFill>
                  <a:schemeClr val="tx1"/>
                </a:solidFill>
                <a:effectLst/>
                <a:latin typeface="Fira Code VF"/>
              </a:rPr>
              <a:t> </a:t>
            </a:r>
            <a:r>
              <a:rPr lang="en-GB" sz="5400" b="1" i="0" dirty="0" err="1">
                <a:solidFill>
                  <a:schemeClr val="tx1"/>
                </a:solidFill>
                <a:effectLst/>
                <a:latin typeface="Fira Code VF"/>
              </a:rPr>
              <a:t>init</a:t>
            </a:r>
            <a:endParaRPr lang="ru-KZ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61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4CB1-6FC1-4E16-8CF2-8D7A8875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C5D8-081D-46D2-9AB9-721E251A5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 файл </a:t>
            </a:r>
            <a:r>
              <a:rPr lang="en-GB" sz="4000" dirty="0"/>
              <a:t>tailwind.config.js</a:t>
            </a:r>
            <a:r>
              <a:rPr lang="ru-RU" sz="4000" dirty="0"/>
              <a:t> дописать</a:t>
            </a:r>
          </a:p>
          <a:p>
            <a:r>
              <a:rPr lang="en-GB" sz="4000" b="1" i="0" dirty="0">
                <a:solidFill>
                  <a:schemeClr val="tx1"/>
                </a:solidFill>
                <a:effectLst/>
                <a:latin typeface="Fira Code VF"/>
              </a:rPr>
              <a:t>content: ["./</a:t>
            </a:r>
            <a:r>
              <a:rPr lang="en-GB" sz="4000" b="1" i="0" dirty="0" err="1">
                <a:solidFill>
                  <a:schemeClr val="tx1"/>
                </a:solidFill>
                <a:effectLst/>
                <a:latin typeface="Fira Code VF"/>
              </a:rPr>
              <a:t>src</a:t>
            </a:r>
            <a:r>
              <a:rPr lang="en-GB" sz="4000" b="1" i="0" dirty="0">
                <a:solidFill>
                  <a:schemeClr val="tx1"/>
                </a:solidFill>
                <a:effectLst/>
                <a:latin typeface="Fira Code VF"/>
              </a:rPr>
              <a:t>/**/*.{</a:t>
            </a:r>
            <a:r>
              <a:rPr lang="en-GB" sz="4000" b="1" i="0" dirty="0" err="1">
                <a:solidFill>
                  <a:schemeClr val="tx1"/>
                </a:solidFill>
                <a:effectLst/>
                <a:latin typeface="Fira Code VF"/>
              </a:rPr>
              <a:t>html,js</a:t>
            </a:r>
            <a:r>
              <a:rPr lang="en-GB" sz="4000" b="1" i="0" dirty="0">
                <a:solidFill>
                  <a:schemeClr val="tx1"/>
                </a:solidFill>
                <a:effectLst/>
                <a:latin typeface="Fira Code VF"/>
              </a:rPr>
              <a:t>}"],</a:t>
            </a:r>
            <a:endParaRPr lang="ru-KZ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33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EF86-24EC-4E33-BA15-DACA1EFB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-2295044"/>
            <a:ext cx="11029616" cy="1188720"/>
          </a:xfrm>
        </p:spPr>
        <p:txBody>
          <a:bodyPr>
            <a:normAutofit/>
          </a:bodyPr>
          <a:lstStyle/>
          <a:p>
            <a:endParaRPr lang="ru-KZ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97B1-E8A4-49F0-9963-427E0B1F6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656336"/>
            <a:ext cx="11029615" cy="3634486"/>
          </a:xfrm>
        </p:spPr>
        <p:txBody>
          <a:bodyPr>
            <a:normAutofit/>
          </a:bodyPr>
          <a:lstStyle/>
          <a:p>
            <a:r>
              <a:rPr lang="ru-RU" sz="5400" dirty="0"/>
              <a:t>Скачать расширение </a:t>
            </a:r>
            <a:r>
              <a:rPr lang="en-GB" sz="5400" dirty="0"/>
              <a:t>VSCODE</a:t>
            </a:r>
            <a:endParaRPr lang="ru-KZ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97592-ECDB-464B-9280-935D0297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597" y="1644650"/>
            <a:ext cx="4994804" cy="432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3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2541-C61B-471A-B166-18EC14A5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Вставить ссылочку в хедер нового хтмла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DAA0E-F75E-4445-BF57-C760AC9C7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GB" sz="3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3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"https://cdn.tailwindcss.com"</a:t>
            </a:r>
            <a:r>
              <a:rPr lang="en-GB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GB" sz="3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GB" sz="3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ru-KZ" sz="3600" dirty="0"/>
          </a:p>
        </p:txBody>
      </p:sp>
    </p:spTree>
    <p:extLst>
      <p:ext uri="{BB962C8B-B14F-4D97-AF65-F5344CB8AC3E}">
        <p14:creationId xmlns:p14="http://schemas.microsoft.com/office/powerpoint/2010/main" val="218296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1F2D-2C9B-475E-8323-DE6B5BE27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04800"/>
            <a:ext cx="11029615" cy="6553200"/>
          </a:xfrm>
        </p:spPr>
        <p:txBody>
          <a:bodyPr>
            <a:normAutofit fontScale="92500" lnSpcReduction="10000"/>
          </a:bodyPr>
          <a:lstStyle/>
          <a:p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&lt;!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DOCTYPE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lang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en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charset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"UTF-8"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meta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name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"viewport"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content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"width=device-width, initial-scale=1.0"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Tailwind Sample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title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src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"https://cdn.tailwindcss.com"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&gt;&lt;/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script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head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h1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"mt-10 ml-8"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План на урок: </a:t>
            </a:r>
            <a:r>
              <a:rPr lang="ru-RU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h1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class</a:t>
            </a:r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"text-red-600"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</a:t>
            </a:r>
            <a:r>
              <a:rPr lang="ru-RU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Посмотреть на снег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Попить чай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    Поиграть в майн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    </a:t>
            </a:r>
            <a:r>
              <a:rPr lang="ru-RU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p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body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html</a:t>
            </a:r>
            <a:r>
              <a:rPr lang="en-GB" b="0" dirty="0">
                <a:solidFill>
                  <a:srgbClr val="808080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D4D4D4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ru-KZ" dirty="0">
              <a:highlight>
                <a:srgbClr val="0000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9A97D-665F-42C3-87B4-F025BBDF6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445933"/>
            <a:ext cx="6047220" cy="31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5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{2BC2E30E-096C-4B7D-A066-84B5DBED7C97}tf56535239_win32</Template>
  <TotalTime>388</TotalTime>
  <Words>284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Consolas</vt:lpstr>
      <vt:lpstr>Corbel</vt:lpstr>
      <vt:lpstr>Fira Code VF</vt:lpstr>
      <vt:lpstr>Franklin Gothic Book</vt:lpstr>
      <vt:lpstr>Franklin Gothic Demi</vt:lpstr>
      <vt:lpstr>Wingdings 2</vt:lpstr>
      <vt:lpstr>DividendVTI</vt:lpstr>
      <vt:lpstr>Правило 9 «П»</vt:lpstr>
      <vt:lpstr>Tailwind CSS - theme 1</vt:lpstr>
      <vt:lpstr>PowerPoint Presentation</vt:lpstr>
      <vt:lpstr>Установка</vt:lpstr>
      <vt:lpstr>PowerPoint Presentation</vt:lpstr>
      <vt:lpstr>PowerPoint Presentation</vt:lpstr>
      <vt:lpstr>PowerPoint Presentation</vt:lpstr>
      <vt:lpstr>Вставить ссылочку в хедер нового хтмла</vt:lpstr>
      <vt:lpstr>PowerPoint Presentation</vt:lpstr>
      <vt:lpstr>PowerPoint Presentation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Правило четырех «П»</dc:title>
  <dc:creator>илья Фёдоров</dc:creator>
  <cp:lastModifiedBy>илья Фёдоров</cp:lastModifiedBy>
  <cp:revision>2</cp:revision>
  <dcterms:created xsi:type="dcterms:W3CDTF">2024-11-15T03:49:37Z</dcterms:created>
  <dcterms:modified xsi:type="dcterms:W3CDTF">2024-11-15T10:17:51Z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