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ailwindcss.ru/docs/responsive-design/#rabota-v-pervuyu-ochereds-mobilnymi-ustroystvam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Tailwind Volume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ru-RU" sz="2800" dirty="0"/>
              <a:t>Я обязательно не опоздаю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0296-F15D-4DC2-9C4B-EBCC96E3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F028D-9B00-4F11-9F48-615DF1B21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Сделать мобильный сайт на Тайлвинд. И залить на гитхаб страничку.</a:t>
            </a:r>
          </a:p>
          <a:p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48065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0296-F15D-4DC2-9C4B-EBCC96E3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https://play.tailwindcss.com/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F028D-9B00-4F11-9F48-615DF1B21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2538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466D-0544-45E3-8F6D-6CEC0998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664F4-00CC-4CD2-9F8D-F384BE65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0" i="0" dirty="0">
                <a:effectLst/>
                <a:latin typeface="Fira Code VF"/>
              </a:rPr>
              <a:t>&lt;div class="chat-notification"&gt;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 </a:t>
            </a:r>
            <a:r>
              <a:rPr lang="en-GB" b="0" i="0" dirty="0">
                <a:effectLst/>
                <a:latin typeface="Fira Code VF"/>
              </a:rPr>
              <a:t>&lt;div class="chat-notification-logo-wrapper"&gt;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 </a:t>
            </a:r>
            <a:r>
              <a:rPr lang="en-GB" b="0" i="0" dirty="0">
                <a:effectLst/>
                <a:latin typeface="Fira Code VF"/>
              </a:rPr>
              <a:t>&lt;</a:t>
            </a:r>
            <a:r>
              <a:rPr lang="en-GB" b="0" i="0" dirty="0" err="1">
                <a:effectLst/>
                <a:latin typeface="Fira Code VF"/>
              </a:rPr>
              <a:t>img</a:t>
            </a:r>
            <a:r>
              <a:rPr lang="en-GB" b="0" i="0" dirty="0">
                <a:effectLst/>
                <a:latin typeface="Fira Code VF"/>
              </a:rPr>
              <a:t> class="chat-notification-logo" </a:t>
            </a:r>
            <a:r>
              <a:rPr lang="en-GB" b="0" i="0" dirty="0" err="1">
                <a:effectLst/>
                <a:latin typeface="Fira Code VF"/>
              </a:rPr>
              <a:t>src</a:t>
            </a:r>
            <a:r>
              <a:rPr lang="en-GB" b="0" i="0" dirty="0">
                <a:effectLst/>
                <a:latin typeface="Fira Code VF"/>
              </a:rPr>
              <a:t>="/</a:t>
            </a:r>
            <a:r>
              <a:rPr lang="en-GB" b="0" i="0" dirty="0" err="1">
                <a:effectLst/>
                <a:latin typeface="Fira Code VF"/>
              </a:rPr>
              <a:t>img</a:t>
            </a:r>
            <a:r>
              <a:rPr lang="en-GB" b="0" i="0" dirty="0">
                <a:effectLst/>
                <a:latin typeface="Fira Code VF"/>
              </a:rPr>
              <a:t>/</a:t>
            </a:r>
            <a:r>
              <a:rPr lang="en-GB" b="0" i="0" dirty="0" err="1">
                <a:effectLst/>
                <a:latin typeface="Fira Code VF"/>
              </a:rPr>
              <a:t>logo.svg</a:t>
            </a:r>
            <a:r>
              <a:rPr lang="en-GB" b="0" i="0" dirty="0">
                <a:effectLst/>
                <a:latin typeface="Fira Code VF"/>
              </a:rPr>
              <a:t>" alt="</a:t>
            </a:r>
            <a:r>
              <a:rPr lang="en-GB" b="0" i="0" dirty="0" err="1">
                <a:effectLst/>
                <a:latin typeface="Fira Code VF"/>
              </a:rPr>
              <a:t>ChitChat</a:t>
            </a:r>
            <a:r>
              <a:rPr lang="en-GB" b="0" i="0" dirty="0">
                <a:effectLst/>
                <a:latin typeface="Fira Code VF"/>
              </a:rPr>
              <a:t> Logo"&gt;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 </a:t>
            </a:r>
            <a:r>
              <a:rPr lang="en-GB" b="0" i="0" dirty="0">
                <a:effectLst/>
                <a:latin typeface="Fira Code VF"/>
              </a:rPr>
              <a:t>&lt;/div&gt;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 </a:t>
            </a:r>
            <a:r>
              <a:rPr lang="en-GB" b="0" i="0" dirty="0">
                <a:effectLst/>
                <a:latin typeface="Fira Code VF"/>
              </a:rPr>
              <a:t>&lt;div class="chat-notification-content"&gt;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 </a:t>
            </a:r>
            <a:r>
              <a:rPr lang="en-GB" b="0" i="0" dirty="0">
                <a:effectLst/>
                <a:latin typeface="Fira Code VF"/>
              </a:rPr>
              <a:t>&lt;h4 class="chat-notification-title"&gt;</a:t>
            </a:r>
            <a:r>
              <a:rPr lang="en-GB" b="0" i="0" dirty="0" err="1">
                <a:solidFill>
                  <a:srgbClr val="E2E8F0"/>
                </a:solidFill>
                <a:effectLst/>
                <a:latin typeface="Fira Code VF"/>
              </a:rPr>
              <a:t>ChitChat</a:t>
            </a:r>
            <a:r>
              <a:rPr lang="en-GB" b="0" i="0" dirty="0">
                <a:effectLst/>
                <a:latin typeface="Fira Code VF"/>
              </a:rPr>
              <a:t>&lt;/h4&gt;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 </a:t>
            </a:r>
            <a:r>
              <a:rPr lang="en-GB" b="0" i="0" dirty="0">
                <a:effectLst/>
                <a:latin typeface="Fira Code VF"/>
              </a:rPr>
              <a:t>&lt;p class="chat-notification-message"&gt;</a:t>
            </a:r>
            <a:r>
              <a:rPr lang="ru-RU" b="0" i="0" dirty="0">
                <a:solidFill>
                  <a:srgbClr val="E2E8F0"/>
                </a:solidFill>
                <a:effectLst/>
                <a:latin typeface="Fira Code VF"/>
              </a:rPr>
              <a:t>У вас новое сообщение!</a:t>
            </a:r>
            <a:r>
              <a:rPr lang="ru-RU" b="0" i="0" dirty="0">
                <a:effectLst/>
                <a:latin typeface="Fira Code VF"/>
              </a:rPr>
              <a:t>&lt;/</a:t>
            </a:r>
            <a:r>
              <a:rPr lang="en-GB" b="0" i="0" dirty="0">
                <a:effectLst/>
                <a:latin typeface="Fira Code VF"/>
              </a:rPr>
              <a:t>p&gt;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 </a:t>
            </a:r>
            <a:r>
              <a:rPr lang="en-GB" b="0" i="0" dirty="0">
                <a:effectLst/>
                <a:latin typeface="Fira Code VF"/>
              </a:rPr>
              <a:t>&lt;/div&gt;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 </a:t>
            </a:r>
            <a:r>
              <a:rPr lang="en-GB" b="0" i="0" dirty="0">
                <a:effectLst/>
                <a:latin typeface="Fira Code VF"/>
              </a:rPr>
              <a:t>&lt;/div&gt;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 </a:t>
            </a:r>
            <a:r>
              <a:rPr lang="en-GB" b="0" i="0" dirty="0">
                <a:effectLst/>
                <a:latin typeface="Fira Code VF"/>
              </a:rPr>
              <a:t>&lt;style&gt;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 .chat-notification { display: flex; align-items: </a:t>
            </a:r>
            <a:r>
              <a:rPr lang="en-GB" b="0" i="0" dirty="0" err="1">
                <a:solidFill>
                  <a:srgbClr val="E2E8F0"/>
                </a:solidFill>
                <a:effectLst/>
                <a:latin typeface="Fira Code VF"/>
              </a:rPr>
              <a:t>center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; max-width: 24rem; margin: 0 auto; padding: 1.5rem; border-radius: 0.5rem; background-</a:t>
            </a:r>
            <a:r>
              <a:rPr lang="en-GB" b="0" i="0" dirty="0" err="1">
                <a:solidFill>
                  <a:srgbClr val="E2E8F0"/>
                </a:solidFill>
                <a:effectLst/>
                <a:latin typeface="Fira Code VF"/>
              </a:rPr>
              <a:t>color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: #fff; box-shadow: 0 20px 25px -5px </a:t>
            </a:r>
            <a:r>
              <a:rPr lang="en-GB" b="0" i="0" dirty="0" err="1">
                <a:solidFill>
                  <a:srgbClr val="E2E8F0"/>
                </a:solidFill>
                <a:effectLst/>
                <a:latin typeface="Fira Code VF"/>
              </a:rPr>
              <a:t>rgba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(0, 0, 0, 0.1), 0 10px </a:t>
            </a:r>
            <a:r>
              <a:rPr lang="en-GB" b="0" i="0" dirty="0" err="1">
                <a:solidFill>
                  <a:srgbClr val="E2E8F0"/>
                </a:solidFill>
                <a:effectLst/>
                <a:latin typeface="Fira Code VF"/>
              </a:rPr>
              <a:t>10px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 -5px </a:t>
            </a:r>
            <a:r>
              <a:rPr lang="en-GB" b="0" i="0" dirty="0" err="1">
                <a:solidFill>
                  <a:srgbClr val="E2E8F0"/>
                </a:solidFill>
                <a:effectLst/>
                <a:latin typeface="Fira Code VF"/>
              </a:rPr>
              <a:t>rgba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(0, 0, 0, 0.04); } .chat-notification-logo-wrapper { flex-shrink: 0; } .chat-notification-logo { height: 3rem; width: 3rem; } .chat-notification-content { margin-left: 1.5rem; } .chat-notification-title { </a:t>
            </a:r>
            <a:r>
              <a:rPr lang="en-GB" b="0" i="0" dirty="0" err="1">
                <a:solidFill>
                  <a:srgbClr val="E2E8F0"/>
                </a:solidFill>
                <a:effectLst/>
                <a:latin typeface="Fira Code VF"/>
              </a:rPr>
              <a:t>color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: #1a202c; font-size: 1.25rem; line-height: 1.25; } .chat-notification-message { </a:t>
            </a:r>
            <a:r>
              <a:rPr lang="en-GB" b="0" i="0" dirty="0" err="1">
                <a:solidFill>
                  <a:srgbClr val="E2E8F0"/>
                </a:solidFill>
                <a:effectLst/>
                <a:latin typeface="Fira Code VF"/>
              </a:rPr>
              <a:t>color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: #718096; font-size: 1rem; line-height: 1.5; } </a:t>
            </a:r>
            <a:r>
              <a:rPr lang="en-GB" b="0" i="0" dirty="0">
                <a:effectLst/>
                <a:latin typeface="Fira Code VF"/>
              </a:rPr>
              <a:t>&lt;/style&gt;</a:t>
            </a:r>
            <a:endParaRPr lang="ru-K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CC7B62-FDD6-43F9-8F62-459BA93E2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511" y="319088"/>
            <a:ext cx="48863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9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466D-0544-45E3-8F6D-6CEC0998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664F4-00CC-4CD2-9F8D-F384BE65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52645-7DFA-4C30-92D6-764E6EC8F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513" y="319088"/>
            <a:ext cx="4886325" cy="1495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29C85F-890D-476D-8F54-A5C8B2976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01" y="2024063"/>
            <a:ext cx="9261147" cy="37147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DE58C4-028A-4E3E-A378-9199A3B52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263" y="2424613"/>
            <a:ext cx="25146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6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466D-0544-45E3-8F6D-6CEC0998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тайлвинда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664F4-00CC-4CD2-9F8D-F384BE65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E2E8F0"/>
                </a:solidFill>
                <a:effectLst/>
                <a:latin typeface="Inter var"/>
              </a:rPr>
              <a:t>вы не тратите энергию, изобретая названия классов</a:t>
            </a:r>
            <a:r>
              <a:rPr lang="ru-RU" b="0" i="0" dirty="0">
                <a:solidFill>
                  <a:srgbClr val="94A3B8"/>
                </a:solidFill>
                <a:effectLst/>
                <a:latin typeface="Inter var"/>
              </a:rPr>
              <a:t>.</a:t>
            </a:r>
          </a:p>
          <a:p>
            <a:r>
              <a:rPr lang="ru-RU" b="1" i="0" dirty="0">
                <a:solidFill>
                  <a:srgbClr val="E2E8F0"/>
                </a:solidFill>
                <a:effectLst/>
                <a:latin typeface="Inter var"/>
              </a:rPr>
              <a:t>ваш </a:t>
            </a:r>
            <a:r>
              <a:rPr lang="en-GB" b="1" i="0" dirty="0">
                <a:solidFill>
                  <a:srgbClr val="E2E8F0"/>
                </a:solidFill>
                <a:effectLst/>
                <a:latin typeface="Inter var"/>
              </a:rPr>
              <a:t>CSS </a:t>
            </a:r>
            <a:r>
              <a:rPr lang="ru-RU" b="1" i="0" dirty="0">
                <a:solidFill>
                  <a:srgbClr val="E2E8F0"/>
                </a:solidFill>
                <a:effectLst/>
                <a:latin typeface="Inter var"/>
              </a:rPr>
              <a:t>перестает расти</a:t>
            </a:r>
            <a:endParaRPr lang="ru-RU" dirty="0">
              <a:solidFill>
                <a:srgbClr val="94A3B8"/>
              </a:solidFill>
              <a:effectLst/>
              <a:latin typeface="Inter var"/>
            </a:endParaRPr>
          </a:p>
          <a:p>
            <a:r>
              <a:rPr lang="ru-RU" b="1" i="0" dirty="0">
                <a:solidFill>
                  <a:srgbClr val="E2E8F0"/>
                </a:solidFill>
                <a:effectLst/>
                <a:latin typeface="Inter var"/>
              </a:rPr>
              <a:t>Вносить изменения безопаснее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98507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466D-0544-45E3-8F6D-6CEC0998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Псевдоклассы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664F4-00CC-4CD2-9F8D-F384BE65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2E5FA-380F-4DAD-87F5-AC4143877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98" y="2602329"/>
            <a:ext cx="10140148" cy="3188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1CAAE1-F6C2-4F32-9FEC-C253B728F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863" y="1866900"/>
            <a:ext cx="4437137" cy="74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7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466D-0544-45E3-8F6D-6CEC0998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даже вложенные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664F4-00CC-4CD2-9F8D-F384BE65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6C16A-3F06-4221-9922-287366CCA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12" y="2076450"/>
            <a:ext cx="11416527" cy="184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B275-2417-4D78-A6EE-A11776FE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63163"/>
            <a:ext cx="10353762" cy="1257300"/>
          </a:xfrm>
        </p:spPr>
        <p:txBody>
          <a:bodyPr>
            <a:normAutofit/>
          </a:bodyPr>
          <a:lstStyle/>
          <a:p>
            <a:r>
              <a:rPr lang="ru-RU" b="1" i="0" dirty="0">
                <a:effectLst/>
                <a:latin typeface="Inter var"/>
              </a:rPr>
              <a:t>Адаптивный дизайн</a:t>
            </a:r>
            <a:endParaRPr lang="ru-K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EA00FD-D812-4A3B-9AA2-75B69119B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904" y="1270780"/>
            <a:ext cx="11502189" cy="18975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6745FD-64BB-4AEF-AF07-A479FE7B6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27" y="2770772"/>
            <a:ext cx="10663942" cy="37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7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0296-F15D-4DC2-9C4B-EBCC96E3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0" dirty="0">
                <a:effectLst/>
                <a:latin typeface="Inter var"/>
                <a:hlinkClick r:id="rId2"/>
              </a:rPr>
              <a:t>Работа в первую очередь с мобильными устройствами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F028D-9B00-4F11-9F48-615DF1B21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61468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{C3C95804-6E5A-43FE-AA47-A51EB85A5CC4}tf12214701_win32</Template>
  <TotalTime>17</TotalTime>
  <Words>262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Fira Code VF</vt:lpstr>
      <vt:lpstr>Goudy Old Style</vt:lpstr>
      <vt:lpstr>Inter var</vt:lpstr>
      <vt:lpstr>Wingdings 2</vt:lpstr>
      <vt:lpstr>SlateVTI</vt:lpstr>
      <vt:lpstr>Tailwind Volume 2</vt:lpstr>
      <vt:lpstr>https://play.tailwindcss.com/</vt:lpstr>
      <vt:lpstr>PowerPoint Presentation</vt:lpstr>
      <vt:lpstr>PowerPoint Presentation</vt:lpstr>
      <vt:lpstr>Преимущества тайлвинда</vt:lpstr>
      <vt:lpstr>Псевдоклассы</vt:lpstr>
      <vt:lpstr>И даже вложенные</vt:lpstr>
      <vt:lpstr>Адаптивный дизайн</vt:lpstr>
      <vt:lpstr>Работа в первую очередь с мобильными устройствами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Tailwind Volume 2</dc:title>
  <dc:creator>илья Фёдоров</dc:creator>
  <cp:lastModifiedBy>илья Фёдоров</cp:lastModifiedBy>
  <cp:revision>1</cp:revision>
  <dcterms:created xsi:type="dcterms:W3CDTF">2024-11-16T03:40:25Z</dcterms:created>
  <dcterms:modified xsi:type="dcterms:W3CDTF">2024-11-16T03:57:36Z</dcterms:modified>
</cp:coreProperties>
</file>