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3" r:id="rId8"/>
    <p:sldId id="261" r:id="rId9"/>
    <p:sldId id="264" r:id="rId10"/>
    <p:sldId id="262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jRrd0lUOrfq7I1ZjSydHfXRR6hl-4JCJm6MJ2sV6888/edit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2A19-31E9-4BA1-80CE-B822E84921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План на первый день (понедельник)</a:t>
            </a:r>
            <a:endParaRPr lang="ru-K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76646-03DC-4CD7-BB67-7DB7BD8E3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17456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219A2-0B92-4801-912A-63E7FD13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Одностраничный сайт-портфолио</a:t>
            </a:r>
            <a:br>
              <a:rPr lang="ru-RU" dirty="0"/>
            </a:b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35D0F-3461-4B0D-A81F-FF8C252F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Описание</a:t>
            </a:r>
            <a:r>
              <a:rPr lang="ru-RU" dirty="0"/>
              <a:t>: Стильное персональное портфолио с анимациями, эффектами при наведении и прокрутке (например, эффекты Parallax).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Технологии</a:t>
            </a:r>
            <a:r>
              <a:rPr lang="ru-RU" dirty="0"/>
              <a:t>: TailwindCSS, HTML, Alpine.js.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Особенности</a:t>
            </a:r>
            <a:r>
              <a:rPr lang="ru-RU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Разделы: "Обо мне", "Навыки", "Проекты", "Контакты".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dirty="0"/>
              <a:t>Форма обратной связи с отправкой на Email (например, через EmailJS).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971550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0F4D-C306-4E51-9321-99879D9A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Калькулятор расходов (</a:t>
            </a:r>
            <a:r>
              <a:rPr lang="en-GB" dirty="0"/>
              <a:t>Expense Tracker)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E2532-2050-4E3C-B339-9E6A0C5D4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Просто на </a:t>
            </a:r>
            <a:r>
              <a:rPr lang="en-GB" dirty="0"/>
              <a:t>html </a:t>
            </a:r>
            <a:r>
              <a:rPr lang="en-GB" dirty="0" err="1"/>
              <a:t>css</a:t>
            </a:r>
            <a:r>
              <a:rPr lang="en-GB" dirty="0"/>
              <a:t>, tailwind, </a:t>
            </a:r>
            <a:r>
              <a:rPr lang="en-GB" dirty="0" err="1"/>
              <a:t>js</a:t>
            </a:r>
            <a:r>
              <a:rPr lang="ru-RU" dirty="0"/>
              <a:t> и на гит пагес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090983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0F4D-C306-4E51-9321-99879D9A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Генератор анекдотов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E2532-2050-4E3C-B339-9E6A0C5D4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Используйте Иишку и выводите на сайт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283564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B2F6F-FADE-4A15-958F-AF4911CC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проектам: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6D891-EAC4-4381-B17D-90EB771CB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521127"/>
          </a:xfrm>
        </p:spPr>
        <p:txBody>
          <a:bodyPr/>
          <a:lstStyle/>
          <a:p>
            <a:r>
              <a:rPr lang="ru-RU" dirty="0"/>
              <a:t>Так или иначе связан с вебом.</a:t>
            </a:r>
          </a:p>
          <a:p>
            <a:r>
              <a:rPr lang="ru-RU" dirty="0"/>
              <a:t>Есть анимации</a:t>
            </a:r>
          </a:p>
          <a:p>
            <a:r>
              <a:rPr lang="ru-RU" dirty="0"/>
              <a:t>Есть активность в гитхабе</a:t>
            </a:r>
          </a:p>
          <a:p>
            <a:r>
              <a:rPr lang="ru-RU" dirty="0"/>
              <a:t>Адаптивная верстка</a:t>
            </a:r>
          </a:p>
          <a:p>
            <a:r>
              <a:rPr lang="ru-RU" dirty="0"/>
              <a:t>Есть разделение на задачи / проектирование проекта</a:t>
            </a:r>
          </a:p>
          <a:p>
            <a:r>
              <a:rPr lang="ru-RU" dirty="0"/>
              <a:t>Красивое и четкое презентование проекта.</a:t>
            </a:r>
          </a:p>
          <a:p>
            <a:r>
              <a:rPr lang="ru-RU" dirty="0"/>
              <a:t>Желательно залит на гитхаб </a:t>
            </a:r>
            <a:r>
              <a:rPr lang="en-GB" dirty="0"/>
              <a:t>pages</a:t>
            </a:r>
          </a:p>
          <a:p>
            <a:r>
              <a:rPr lang="ru-RU" dirty="0"/>
              <a:t>Проект должен быть прикольным</a:t>
            </a:r>
            <a:endParaRPr lang="en-GB" dirty="0"/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856433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5183-F10C-4882-88A2-61022DF9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Поддержка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DF18A-630E-4FF1-8C38-E6FB17123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oldstandardg"/>
              </a:rPr>
              <a:t>Я буду підтримувати ваші проекти і ​менторіть​ </a:t>
            </a:r>
            <a:endParaRPr lang="ru-K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475BC-DA36-489F-87EF-4E4101733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752" y="0"/>
            <a:ext cx="51452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02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4D364-A165-4C55-9E0D-F5027677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</a:t>
            </a:r>
            <a:r>
              <a:rPr lang="ru-RU" sz="3600" i="0" dirty="0">
                <a:solidFill>
                  <a:srgbClr val="D3CFC9"/>
                </a:solidFill>
                <a:effectLst/>
                <a:latin typeface="oldstandardg"/>
              </a:rPr>
              <a:t>і</a:t>
            </a:r>
            <a:r>
              <a:rPr lang="en-GB" dirty="0"/>
              <a:t>e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4D06F-F97D-46C7-9E3D-2DD7E802E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https://docs.google.com/spreadsheets/d/1jRrd0lUOrfq7I1ZjSydHfXRR6hl-4JCJm6MJ2sV6888/edit?usp=sharing</a:t>
            </a:r>
            <a:endParaRPr lang="en-GB" dirty="0"/>
          </a:p>
          <a:p>
            <a:endParaRPr lang="en-GB" dirty="0"/>
          </a:p>
          <a:p>
            <a:pPr fontAlgn="ctr"/>
            <a:r>
              <a:rPr lang="ru-RU" sz="3600" i="0" dirty="0">
                <a:solidFill>
                  <a:srgbClr val="D3CFC9"/>
                </a:solidFill>
                <a:effectLst/>
                <a:latin typeface="oldstandardg"/>
              </a:rPr>
              <a:t>заданіе на урокъ - выбрать тему и команду до конца дня заполнить таблицу ​</a:t>
            </a:r>
            <a:r>
              <a:rPr lang="ru-RU" sz="3600" i="0" u="none" strike="noStrike" dirty="0">
                <a:solidFill>
                  <a:srgbClr val="BDB7AF"/>
                </a:solidFill>
                <a:effectLst/>
                <a:latin typeface="PT Sans"/>
              </a:rPr>
              <a:t>гуглъ</a:t>
            </a:r>
          </a:p>
          <a:p>
            <a:r>
              <a:rPr lang="ru-RU" b="0" i="0" dirty="0">
                <a:solidFill>
                  <a:srgbClr val="D3CFC9"/>
                </a:solidFill>
                <a:effectLst/>
                <a:latin typeface="oldstandardg"/>
              </a:rPr>
              <a:t>​ 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93598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CC7A-7897-4B08-B186-509AC44A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 девиз 4 слова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53006-721B-45F4-8169-A84A1A464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Понедельник-день-бездельник, </a:t>
            </a:r>
          </a:p>
          <a:p>
            <a:r>
              <a:rPr lang="ru-RU" sz="2800" dirty="0"/>
              <a:t>вторник-повторник, </a:t>
            </a:r>
          </a:p>
          <a:p>
            <a:r>
              <a:rPr lang="ru-RU" sz="2800" dirty="0"/>
              <a:t>среда-тамада, </a:t>
            </a:r>
          </a:p>
          <a:p>
            <a:r>
              <a:rPr lang="ru-RU" sz="2800" dirty="0"/>
              <a:t>четверг-я заботы все отверг, </a:t>
            </a:r>
          </a:p>
          <a:p>
            <a:r>
              <a:rPr lang="ru-RU" sz="2800" dirty="0"/>
              <a:t>пятница-пьяница, </a:t>
            </a:r>
          </a:p>
          <a:p>
            <a:r>
              <a:rPr lang="ru-RU" sz="2800" dirty="0"/>
              <a:t>суббота-безработа, </a:t>
            </a:r>
          </a:p>
          <a:p>
            <a:r>
              <a:rPr lang="ru-RU" sz="2800" dirty="0"/>
              <a:t>воскресенье-день веселья!</a:t>
            </a:r>
            <a:endParaRPr lang="ru-KZ" sz="2800" dirty="0"/>
          </a:p>
        </p:txBody>
      </p:sp>
      <p:pic>
        <p:nvPicPr>
          <p:cNvPr id="4100" name="Picture 4" descr="Понедельник – день-бездельник, вторник – повторник, среда – тамада, четверг  – все заботы я отверг, пятница – пьяница, суббота – не работа, воскресенье  – день веселья. : r/rusAskReddit">
            <a:extLst>
              <a:ext uri="{FF2B5EF4-FFF2-40B4-BE49-F238E27FC236}">
                <a16:creationId xmlns:a16="http://schemas.microsoft.com/office/drawing/2014/main" id="{396572F7-80C5-44EB-B84B-37846F0F4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887" y="2446175"/>
            <a:ext cx="2968788" cy="295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178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219A2-0B92-4801-912A-63E7FD13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35D0F-3461-4B0D-A81F-FF8C252F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Введение (15-20 минут)</a:t>
            </a:r>
          </a:p>
          <a:p>
            <a:r>
              <a:rPr lang="ru-RU" dirty="0"/>
              <a:t>Приветствие и установка целей на практику.</a:t>
            </a:r>
          </a:p>
          <a:p>
            <a:r>
              <a:rPr lang="ru-RU" dirty="0"/>
              <a:t>Обсудить, какие навыки и технологии ребята хотят прокачать.</a:t>
            </a:r>
          </a:p>
          <a:p>
            <a:r>
              <a:rPr lang="ru-RU" dirty="0"/>
              <a:t>Обозначить формат работы: команда, роли, таски.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04635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219A2-0B92-4801-912A-63E7FD13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35D0F-3461-4B0D-A81F-FF8C252F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2. Работа с </a:t>
            </a:r>
            <a:r>
              <a:rPr lang="en-GB" dirty="0"/>
              <a:t>Git </a:t>
            </a:r>
            <a:r>
              <a:rPr lang="ru-RU" dirty="0"/>
              <a:t>и </a:t>
            </a:r>
            <a:r>
              <a:rPr lang="en-GB" dirty="0"/>
              <a:t>GitHub</a:t>
            </a:r>
            <a:endParaRPr lang="ru-KZ" dirty="0"/>
          </a:p>
        </p:txBody>
      </p:sp>
      <p:pic>
        <p:nvPicPr>
          <p:cNvPr id="5122" name="Picture 2" descr="Брызговики Geely Coolray рестайлинг SX11 джили кулурей 4 штуки комплект  брызговиков для передних и задних колес - ArtAvto арт. Coolray - купить по  выгодной цене в интернет-магазине OZON (1291909944)">
            <a:extLst>
              <a:ext uri="{FF2B5EF4-FFF2-40B4-BE49-F238E27FC236}">
                <a16:creationId xmlns:a16="http://schemas.microsoft.com/office/drawing/2014/main" id="{744E1297-DD61-42CC-BC21-41B17EC91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443" y="2012205"/>
            <a:ext cx="4500562" cy="450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87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219A2-0B92-4801-912A-63E7FD13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35D0F-3461-4B0D-A81F-FF8C252F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3. Распределение ролей и задач (30 минут)</a:t>
            </a:r>
          </a:p>
          <a:p>
            <a:r>
              <a:rPr lang="ru-RU" dirty="0"/>
              <a:t>Обсуждение командных ролей: тимлид, фронтенд, бэкенд, QA.</a:t>
            </a:r>
          </a:p>
          <a:p>
            <a:r>
              <a:rPr lang="ru-RU" dirty="0"/>
              <a:t>Покажешь, как разбивать задачи на подзадачи (юзкейсы, фичи) и создавать issues на GitHub.</a:t>
            </a:r>
          </a:p>
          <a:p>
            <a:r>
              <a:rPr lang="en-GB" dirty="0" err="1"/>
              <a:t>trello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75313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393F8B3-E102-489D-9E65-B4711154E674}"/>
              </a:ext>
            </a:extLst>
          </p:cNvPr>
          <p:cNvSpPr txBox="1"/>
          <p:nvPr/>
        </p:nvSpPr>
        <p:spPr>
          <a:xfrm>
            <a:off x="745067" y="2292792"/>
            <a:ext cx="10989733" cy="3811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ru-RU" sz="2000" b="1" i="0" u="none" strike="noStrike" dirty="0">
                <a:effectLst/>
                <a:latin typeface="Arial" panose="020B0604020202020204" pitchFamily="34" charset="0"/>
              </a:rPr>
              <a:t>4. Определение проектов и тем (1 час)</a:t>
            </a:r>
            <a:endParaRPr lang="ru-RU" sz="2000" b="1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1" i="0" u="none" strike="noStrike" dirty="0">
                <a:effectLst/>
                <a:latin typeface="Arial" panose="020B0604020202020204" pitchFamily="34" charset="0"/>
              </a:rPr>
              <a:t>Разделиться на команды по интересам.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1" i="0" u="none" strike="noStrike" dirty="0">
                <a:effectLst/>
                <a:latin typeface="Arial" panose="020B0604020202020204" pitchFamily="34" charset="0"/>
              </a:rPr>
              <a:t>Каждая команда обсуждает идею проекта.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1" i="0" u="none" strike="noStrike" dirty="0">
                <a:effectLst/>
                <a:latin typeface="Arial" panose="020B0604020202020204" pitchFamily="34" charset="0"/>
              </a:rPr>
              <a:t>Примерные темы (предложи или позволь выбрать самим):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" panose="020B0604020202020204" pitchFamily="34" charset="0"/>
              </a:rPr>
              <a:t>  Трекер привычек</a:t>
            </a:r>
            <a:endParaRPr lang="ru-RU" sz="2000" b="1" i="0" u="none" strike="noStrike" dirty="0"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1" i="0" u="none" strike="noStrike" dirty="0">
                <a:effectLst/>
                <a:latin typeface="Arial" panose="020B0604020202020204" pitchFamily="34" charset="0"/>
              </a:rPr>
              <a:t>Чат-бот на базе OpenAI API (Python + aiogram).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b="1" i="0" u="none" strike="noStrike" dirty="0">
                <a:effectLst/>
                <a:latin typeface="Arial" panose="020B0604020202020204" pitchFamily="34" charset="0"/>
              </a:rPr>
              <a:t>Одностраничник на TailwindCSS с анимациями (Vue.js).</a:t>
            </a:r>
            <a:endParaRPr lang="en-GB" sz="2000" b="1" i="0" u="none" strike="noStrike" dirty="0"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ru-RU" sz="2000" b="1" i="0" u="none" strike="noStrike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000" b="1" i="0" u="none" strike="noStrike" dirty="0">
                <a:effectLst/>
                <a:latin typeface="Arial" panose="020B0604020202020204" pitchFamily="34" charset="0"/>
              </a:rPr>
              <a:t>На этом этапе ты можешь предложить помощь в выборе стека и обсудить с командами, что лучше для их идей.</a:t>
            </a:r>
          </a:p>
        </p:txBody>
      </p:sp>
    </p:spTree>
    <p:extLst>
      <p:ext uri="{BB962C8B-B14F-4D97-AF65-F5344CB8AC3E}">
        <p14:creationId xmlns:p14="http://schemas.microsoft.com/office/powerpoint/2010/main" val="200008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219A2-0B92-4801-912A-63E7FD13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Трекер привычек (</a:t>
            </a:r>
            <a:r>
              <a:rPr lang="en-GB" dirty="0"/>
              <a:t>Habit Tracker)</a:t>
            </a:r>
            <a:endParaRPr lang="ru-KZ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5D49BF-40B1-4F84-BE55-69A0DEE3EE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0321" y="2982369"/>
            <a:ext cx="997074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Z" altLang="ru-KZ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Описание</a:t>
            </a:r>
            <a:r>
              <a:rPr kumimoji="0" lang="ru-KZ" altLang="ru-KZ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Веб-приложение для отслеживания привычек с возможностью добавления, редактирования и удаления привычек. У каждого пользователя свой календарь с отметками.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Z" altLang="ru-KZ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Технологии</a:t>
            </a:r>
            <a:r>
              <a:rPr kumimoji="0" lang="ru-KZ" altLang="ru-KZ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React, TailwindCSS, Local Storage (или Firebase для хранения данных).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Z" altLang="ru-KZ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Особенности</a:t>
            </a:r>
            <a:r>
              <a:rPr kumimoji="0" lang="ru-KZ" altLang="ru-KZ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Z" altLang="ru-KZ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Анимации при добавлении/удалении привычек.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Z" altLang="ru-KZ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Статистика выполнения в виде графиков.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KZ" altLang="ru-K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681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0F4D-C306-4E51-9321-99879D9A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задач (To-Do List) с группировкой по категориям</a:t>
            </a:r>
            <a:endParaRPr lang="ru-KZ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9F60D7-CF34-4193-A332-932C7B74C7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0321" y="3120868"/>
            <a:ext cx="1056341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Z" altLang="ru-KZ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Описание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Простой таск-менеджер с возможностью добавлять, редактировать и удалять задачи, а также группировать их по категориям.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Z" altLang="ru-KZ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Технологии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React, TailwindCSS, Local Storage.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Z" altLang="ru-KZ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Особенности</a:t>
            </a: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Возможность фильтровать задачи (все, выполненные, невыполненные).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Z" altLang="ru-KZ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Поддержка drag-and-drop для изменения порядка задач.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KZ" altLang="ru-K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30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0F4D-C306-4E51-9321-99879D9A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Чат на WebSocket (реализация простого чата)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E2532-2050-4E3C-B339-9E6A0C5D4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Описание: Реализация чата с реальным временем, используя WebSocket.Технологии: Node.js (Express + Socket.io), TailwindCSS.Особенности:Возможность создания временных комнат.Система уведомлений о новых сообщениях.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39329305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</TotalTime>
  <Words>525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oldstandardg</vt:lpstr>
      <vt:lpstr>PT Sans</vt:lpstr>
      <vt:lpstr>Trebuchet MS</vt:lpstr>
      <vt:lpstr>Berlin</vt:lpstr>
      <vt:lpstr>План на первый день (понедельник)</vt:lpstr>
      <vt:lpstr>Наш девиз 4 слова</vt:lpstr>
      <vt:lpstr>PowerPoint Presentation</vt:lpstr>
      <vt:lpstr>PowerPoint Presentation</vt:lpstr>
      <vt:lpstr>PowerPoint Presentation</vt:lpstr>
      <vt:lpstr>PowerPoint Presentation</vt:lpstr>
      <vt:lpstr>Трекер привычек (Habit Tracker)</vt:lpstr>
      <vt:lpstr>Список задач (To-Do List) с группировкой по категориям</vt:lpstr>
      <vt:lpstr>Чат на WebSocket (реализация простого чата)</vt:lpstr>
      <vt:lpstr>Одностраничный сайт-портфолио </vt:lpstr>
      <vt:lpstr>Калькулятор расходов (Expense Tracker)</vt:lpstr>
      <vt:lpstr>Генератор анекдотов</vt:lpstr>
      <vt:lpstr>Требования к проектам:</vt:lpstr>
      <vt:lpstr>Поддержка</vt:lpstr>
      <vt:lpstr>Заданіe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План на первый день (понедельник)</dc:title>
  <dc:creator>илья Фёдоров</dc:creator>
  <cp:lastModifiedBy>илья Фёдоров</cp:lastModifiedBy>
  <cp:revision>2</cp:revision>
  <dcterms:created xsi:type="dcterms:W3CDTF">2024-11-19T03:09:21Z</dcterms:created>
  <dcterms:modified xsi:type="dcterms:W3CDTF">2024-11-18T08:49:29Z</dcterms:modified>
</cp:coreProperties>
</file>