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325" r:id="rId5"/>
    <p:sldId id="311" r:id="rId6"/>
    <p:sldId id="268" r:id="rId7"/>
    <p:sldId id="312" r:id="rId8"/>
    <p:sldId id="313" r:id="rId9"/>
    <p:sldId id="314" r:id="rId10"/>
    <p:sldId id="315" r:id="rId11"/>
    <p:sldId id="318" r:id="rId12"/>
    <p:sldId id="319" r:id="rId13"/>
    <p:sldId id="316" r:id="rId14"/>
    <p:sldId id="317" r:id="rId15"/>
    <p:sldId id="320" r:id="rId16"/>
    <p:sldId id="323" r:id="rId17"/>
    <p:sldId id="324" r:id="rId18"/>
    <p:sldId id="322" r:id="rId19"/>
    <p:sldId id="321"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44" d="100"/>
          <a:sy n="44" d="100"/>
        </p:scale>
        <p:origin x="6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ru-RU" dirty="0"/>
            <a:t>2023</a:t>
          </a:r>
          <a:endParaRPr lang="en-US" dirty="0"/>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ru-RU" dirty="0"/>
            <a:t>Поступил в колледж</a:t>
          </a:r>
          <a:endParaRPr lang="en-US" dirty="0"/>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ru-RU" dirty="0"/>
            <a:t>2025</a:t>
          </a:r>
          <a:endParaRPr lang="en-US" dirty="0"/>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ru-RU" dirty="0"/>
            <a:t>Работаешь за еду</a:t>
          </a:r>
          <a:endParaRPr lang="en-US" dirty="0"/>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ru-RU" dirty="0"/>
            <a:t>2027</a:t>
          </a:r>
          <a:endParaRPr lang="en-US" dirty="0"/>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ru-RU" dirty="0"/>
            <a:t>...</a:t>
          </a:r>
          <a:endParaRPr lang="en-US"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ru-RU" dirty="0"/>
            <a:t>2030</a:t>
          </a:r>
          <a:endParaRPr lang="en-US" dirty="0"/>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ru-RU" dirty="0"/>
            <a:t>Стал миллионером</a:t>
          </a:r>
          <a:endParaRPr lang="en-US" dirty="0"/>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2089315" y="1624905"/>
          <a:ext cx="611944" cy="2869634"/>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ru-RU" sz="1800" kern="1200" dirty="0"/>
            <a:t>2023</a:t>
          </a:r>
          <a:endParaRPr lang="en-US" sz="1800" kern="1200" dirty="0"/>
        </a:p>
      </dsp:txBody>
      <dsp:txXfrm rot="5400000">
        <a:off x="990344" y="2783623"/>
        <a:ext cx="2839761" cy="552198"/>
      </dsp:txXfrm>
    </dsp:sp>
    <dsp:sp modelId="{C0317DA2-D763-4621-9680-990E0F78E293}">
      <dsp:nvSpPr>
        <dsp:cNvPr id="0" name=""/>
        <dsp:cNvSpPr/>
      </dsp:nvSpPr>
      <dsp:spPr>
        <a:xfrm>
          <a:off x="3925" y="0"/>
          <a:ext cx="4782723" cy="2141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ru-RU" sz="1800" kern="1200" dirty="0"/>
            <a:t>Поступил в колледж</a:t>
          </a:r>
          <a:endParaRPr lang="en-US" sz="1800" kern="1200" dirty="0"/>
        </a:p>
      </dsp:txBody>
      <dsp:txXfrm>
        <a:off x="3925" y="0"/>
        <a:ext cx="4782723" cy="2141805"/>
      </dsp:txXfrm>
    </dsp:sp>
    <dsp:sp modelId="{6898D4C1-54F6-4DA4-9607-F444437C8E6E}">
      <dsp:nvSpPr>
        <dsp:cNvPr id="0" name=""/>
        <dsp:cNvSpPr/>
      </dsp:nvSpPr>
      <dsp:spPr>
        <a:xfrm>
          <a:off x="2395287" y="2264194"/>
          <a:ext cx="0" cy="489555"/>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2334092" y="2141805"/>
          <a:ext cx="122388" cy="1223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3830104" y="2753750"/>
          <a:ext cx="2869634" cy="61194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ru-RU" sz="1800" kern="1200" dirty="0"/>
            <a:t>2025</a:t>
          </a:r>
          <a:endParaRPr lang="en-US" sz="1800" kern="1200" dirty="0"/>
        </a:p>
      </dsp:txBody>
      <dsp:txXfrm>
        <a:off x="3830104" y="2753750"/>
        <a:ext cx="2869634" cy="611944"/>
      </dsp:txXfrm>
    </dsp:sp>
    <dsp:sp modelId="{E1F35975-00CA-4B74-AB7C-CD8812C99AEF}">
      <dsp:nvSpPr>
        <dsp:cNvPr id="0" name=""/>
        <dsp:cNvSpPr/>
      </dsp:nvSpPr>
      <dsp:spPr>
        <a:xfrm>
          <a:off x="2873559" y="3977639"/>
          <a:ext cx="4782723" cy="2141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ru-RU" sz="1800" kern="1200" dirty="0"/>
            <a:t>Работаешь за еду</a:t>
          </a:r>
          <a:endParaRPr lang="en-US" sz="1800" kern="1200" dirty="0"/>
        </a:p>
      </dsp:txBody>
      <dsp:txXfrm>
        <a:off x="2873559" y="3977639"/>
        <a:ext cx="4782723" cy="2141805"/>
      </dsp:txXfrm>
    </dsp:sp>
    <dsp:sp modelId="{152FB453-AA1C-4C6D-86AE-2A7A4BF73B8B}">
      <dsp:nvSpPr>
        <dsp:cNvPr id="0" name=""/>
        <dsp:cNvSpPr/>
      </dsp:nvSpPr>
      <dsp:spPr>
        <a:xfrm>
          <a:off x="5264921" y="3365694"/>
          <a:ext cx="0" cy="489555"/>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5203727" y="3855250"/>
          <a:ext cx="122388" cy="1223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6699738" y="2753750"/>
          <a:ext cx="2869634" cy="611944"/>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ru-RU" sz="1800" kern="1200" dirty="0"/>
            <a:t>2027</a:t>
          </a:r>
          <a:endParaRPr lang="en-US" sz="1800" kern="1200" dirty="0"/>
        </a:p>
      </dsp:txBody>
      <dsp:txXfrm>
        <a:off x="6699738" y="2753750"/>
        <a:ext cx="2869634" cy="611944"/>
      </dsp:txXfrm>
    </dsp:sp>
    <dsp:sp modelId="{5A20FA73-3A21-4484-9105-C650E9C6EB1C}">
      <dsp:nvSpPr>
        <dsp:cNvPr id="0" name=""/>
        <dsp:cNvSpPr/>
      </dsp:nvSpPr>
      <dsp:spPr>
        <a:xfrm>
          <a:off x="5743193" y="0"/>
          <a:ext cx="4782723" cy="2141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ru-RU" sz="1800" kern="1200" dirty="0"/>
            <a:t>...</a:t>
          </a:r>
          <a:endParaRPr lang="en-US" sz="1800" kern="1200" dirty="0"/>
        </a:p>
      </dsp:txBody>
      <dsp:txXfrm>
        <a:off x="5743193" y="0"/>
        <a:ext cx="4782723" cy="2141805"/>
      </dsp:txXfrm>
    </dsp:sp>
    <dsp:sp modelId="{26F3F9B3-7461-4A61-97B5-AF1F062A6A31}">
      <dsp:nvSpPr>
        <dsp:cNvPr id="0" name=""/>
        <dsp:cNvSpPr/>
      </dsp:nvSpPr>
      <dsp:spPr>
        <a:xfrm>
          <a:off x="8134555" y="2264194"/>
          <a:ext cx="0" cy="489555"/>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8073361" y="2141805"/>
          <a:ext cx="122388" cy="1223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10698217" y="1624905"/>
          <a:ext cx="611944" cy="2869634"/>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ru-RU" sz="1800" kern="1200" dirty="0"/>
            <a:t>2030</a:t>
          </a:r>
          <a:endParaRPr lang="en-US" sz="1800" kern="1200" dirty="0"/>
        </a:p>
      </dsp:txBody>
      <dsp:txXfrm rot="-5400000">
        <a:off x="9569373" y="2783623"/>
        <a:ext cx="2839761" cy="552198"/>
      </dsp:txXfrm>
    </dsp:sp>
    <dsp:sp modelId="{FDB65D9B-1D75-443C-BEF8-109339A014F9}">
      <dsp:nvSpPr>
        <dsp:cNvPr id="0" name=""/>
        <dsp:cNvSpPr/>
      </dsp:nvSpPr>
      <dsp:spPr>
        <a:xfrm>
          <a:off x="8612827" y="3977639"/>
          <a:ext cx="4782723" cy="2141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ru-RU" sz="1800" kern="1200" dirty="0"/>
            <a:t>Стал миллионером</a:t>
          </a:r>
          <a:endParaRPr lang="en-US" sz="1800" kern="1200" dirty="0"/>
        </a:p>
      </dsp:txBody>
      <dsp:txXfrm>
        <a:off x="8612827" y="3977639"/>
        <a:ext cx="4782723" cy="2141805"/>
      </dsp:txXfrm>
    </dsp:sp>
    <dsp:sp modelId="{CA5E20EB-82C1-48EB-94ED-CE7DA89B43C2}">
      <dsp:nvSpPr>
        <dsp:cNvPr id="0" name=""/>
        <dsp:cNvSpPr/>
      </dsp:nvSpPr>
      <dsp:spPr>
        <a:xfrm>
          <a:off x="11004189" y="3365694"/>
          <a:ext cx="0" cy="489555"/>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10942995" y="3855250"/>
          <a:ext cx="122388" cy="122388"/>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11/19/2024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11/19/2024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11/19/2024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11/19/2024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11/19/2024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11/19/2024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11/19/2024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11/19/2024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11/19/2024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ADEE8-6357-4567-9445-F97AF75639ED}"/>
              </a:ext>
            </a:extLst>
          </p:cNvPr>
          <p:cNvSpPr>
            <a:spLocks noGrp="1"/>
          </p:cNvSpPr>
          <p:nvPr>
            <p:ph type="ctrTitle"/>
          </p:nvPr>
        </p:nvSpPr>
        <p:spPr/>
        <p:txBody>
          <a:bodyPr/>
          <a:lstStyle/>
          <a:p>
            <a:endParaRPr lang="ru-KZ"/>
          </a:p>
        </p:txBody>
      </p:sp>
      <p:sp>
        <p:nvSpPr>
          <p:cNvPr id="3" name="Subtitle 2">
            <a:extLst>
              <a:ext uri="{FF2B5EF4-FFF2-40B4-BE49-F238E27FC236}">
                <a16:creationId xmlns:a16="http://schemas.microsoft.com/office/drawing/2014/main" id="{57C813CE-9DE4-4717-A416-3C2FD4771941}"/>
              </a:ext>
            </a:extLst>
          </p:cNvPr>
          <p:cNvSpPr>
            <a:spLocks noGrp="1"/>
          </p:cNvSpPr>
          <p:nvPr>
            <p:ph type="subTitle" idx="1"/>
          </p:nvPr>
        </p:nvSpPr>
        <p:spPr/>
        <p:txBody>
          <a:bodyPr/>
          <a:lstStyle/>
          <a:p>
            <a:endParaRPr lang="ru-KZ"/>
          </a:p>
        </p:txBody>
      </p:sp>
      <p:pic>
        <p:nvPicPr>
          <p:cNvPr id="13314" name="Picture 2" descr="Международный мужской день - International Men`s Day - 19 ...">
            <a:extLst>
              <a:ext uri="{FF2B5EF4-FFF2-40B4-BE49-F238E27FC236}">
                <a16:creationId xmlns:a16="http://schemas.microsoft.com/office/drawing/2014/main" id="{2262077E-BD1B-4514-9769-9BB7776AB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0493" y="758952"/>
            <a:ext cx="7555522" cy="5037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025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6782-DAF8-4BCA-AADB-4E206958E092}"/>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a:p>
        </p:txBody>
      </p:sp>
      <p:pic>
        <p:nvPicPr>
          <p:cNvPr id="4104" name="Picture 8" descr="Home • Angular">
            <a:extLst>
              <a:ext uri="{FF2B5EF4-FFF2-40B4-BE49-F238E27FC236}">
                <a16:creationId xmlns:a16="http://schemas.microsoft.com/office/drawing/2014/main" id="{BAA67467-E3EA-4BB5-B015-EB8879BF4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3254" y="939686"/>
            <a:ext cx="4085492" cy="21448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4F1C1DF-4B1D-4E50-BE62-09155A9F4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536" y="3557269"/>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5B85B065-8C61-41A6-9E6F-0DA7432CC9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17" y="441325"/>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60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6782-DAF8-4BCA-AADB-4E206958E092}"/>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a:p>
        </p:txBody>
      </p:sp>
      <p:pic>
        <p:nvPicPr>
          <p:cNvPr id="7170" name="Picture 2" descr="Mastering Next.js: A Comprehensive Guide | by Rushabh Dabhade | Medium">
            <a:extLst>
              <a:ext uri="{FF2B5EF4-FFF2-40B4-BE49-F238E27FC236}">
                <a16:creationId xmlns:a16="http://schemas.microsoft.com/office/drawing/2014/main" id="{B93C1911-F199-47E4-AE0D-1B1DAB59A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506" y="366791"/>
            <a:ext cx="3972589" cy="26435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686C44A6-CC31-46A7-8576-9BC0CC4CA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8960" y="3509104"/>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3C3CE918-466A-4A91-8D9C-E745D8D861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2605" y="3847632"/>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7AD9908-B411-43D0-911C-09522D6053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381" y="3689370"/>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438D880-06B5-45C7-8F09-BCCFFCD1D2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422" y="731688"/>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915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6782-DAF8-4BCA-AADB-4E206958E092}"/>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a:p>
        </p:txBody>
      </p:sp>
      <p:pic>
        <p:nvPicPr>
          <p:cNvPr id="6" name="Picture 4">
            <a:extLst>
              <a:ext uri="{FF2B5EF4-FFF2-40B4-BE49-F238E27FC236}">
                <a16:creationId xmlns:a16="http://schemas.microsoft.com/office/drawing/2014/main" id="{3C3CE918-466A-4A91-8D9C-E745D8D86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1620" y="979853"/>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67AD9908-B411-43D0-911C-09522D6053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381" y="3689370"/>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2438D880-06B5-45C7-8F09-BCCFFCD1D2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422" y="731688"/>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What Is Nuxt.js? Learn More About the Intuitive Vue Framework">
            <a:extLst>
              <a:ext uri="{FF2B5EF4-FFF2-40B4-BE49-F238E27FC236}">
                <a16:creationId xmlns:a16="http://schemas.microsoft.com/office/drawing/2014/main" id="{3F4837F2-A81C-4B88-B649-372308BB12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0063" y="408875"/>
            <a:ext cx="4482454" cy="29720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Vue.js Logo PNG Vector EPS, SVG, Ai formats, 467.43 KB Free ...">
            <a:extLst>
              <a:ext uri="{FF2B5EF4-FFF2-40B4-BE49-F238E27FC236}">
                <a16:creationId xmlns:a16="http://schemas.microsoft.com/office/drawing/2014/main" id="{7464E3A5-88FF-4009-95BE-097DB44639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9605" y="3380937"/>
            <a:ext cx="2143565" cy="201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97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0BB2D-D80A-4689-99D3-EF533F1EA4FF}"/>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A5664203-CE19-4728-A566-A2735BF9A2BB}"/>
              </a:ext>
            </a:extLst>
          </p:cNvPr>
          <p:cNvSpPr>
            <a:spLocks noGrp="1"/>
          </p:cNvSpPr>
          <p:nvPr>
            <p:ph idx="1"/>
          </p:nvPr>
        </p:nvSpPr>
        <p:spPr/>
        <p:txBody>
          <a:bodyPr/>
          <a:lstStyle/>
          <a:p>
            <a:endParaRPr lang="ru-KZ" dirty="0"/>
          </a:p>
        </p:txBody>
      </p:sp>
      <p:pic>
        <p:nvPicPr>
          <p:cNvPr id="11270" name="Picture 6" descr="Best frontend JavaScript frameworks in 2020 - Omninos Technologies | Best  Mobile App Development Company Chandigarh">
            <a:extLst>
              <a:ext uri="{FF2B5EF4-FFF2-40B4-BE49-F238E27FC236}">
                <a16:creationId xmlns:a16="http://schemas.microsoft.com/office/drawing/2014/main" id="{7E97B059-1AEB-403F-AE83-E2529FF1A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 y="527539"/>
            <a:ext cx="12192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93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01E3-1F73-4ACE-8AF2-F3B502A1D6C6}"/>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F6D10750-2ECB-4048-BFA7-5C8C9FC5C309}"/>
              </a:ext>
            </a:extLst>
          </p:cNvPr>
          <p:cNvSpPr>
            <a:spLocks noGrp="1"/>
          </p:cNvSpPr>
          <p:nvPr>
            <p:ph idx="1"/>
          </p:nvPr>
        </p:nvSpPr>
        <p:spPr/>
        <p:txBody>
          <a:bodyPr/>
          <a:lstStyle/>
          <a:p>
            <a:endParaRPr lang="ru-KZ"/>
          </a:p>
        </p:txBody>
      </p:sp>
      <p:pic>
        <p:nvPicPr>
          <p:cNvPr id="12292" name="Picture 4" descr="Best Web Development Frameworks Comparison">
            <a:extLst>
              <a:ext uri="{FF2B5EF4-FFF2-40B4-BE49-F238E27FC236}">
                <a16:creationId xmlns:a16="http://schemas.microsoft.com/office/drawing/2014/main" id="{148D8E8C-A03A-41A7-9DA6-A487F9CD4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40" y="286603"/>
            <a:ext cx="11223319" cy="6024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248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578E-7693-4E0F-BD89-C7A809A4A2F3}"/>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A53575C0-56B7-41DD-BC3E-94CDD563EC9B}"/>
              </a:ext>
            </a:extLst>
          </p:cNvPr>
          <p:cNvSpPr>
            <a:spLocks noGrp="1"/>
          </p:cNvSpPr>
          <p:nvPr>
            <p:ph idx="1"/>
          </p:nvPr>
        </p:nvSpPr>
        <p:spPr/>
        <p:txBody>
          <a:bodyPr/>
          <a:lstStyle/>
          <a:p>
            <a:endParaRPr lang="ru-KZ"/>
          </a:p>
        </p:txBody>
      </p:sp>
      <p:pic>
        <p:nvPicPr>
          <p:cNvPr id="10242" name="Picture 2" descr="Flask Web Application with Python | by Sharon Lim | Towards AI">
            <a:extLst>
              <a:ext uri="{FF2B5EF4-FFF2-40B4-BE49-F238E27FC236}">
                <a16:creationId xmlns:a16="http://schemas.microsoft.com/office/drawing/2014/main" id="{2BECE30C-7F43-48DE-A033-EF385D6D3C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7818" y="667849"/>
            <a:ext cx="7237752" cy="469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047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1B5F-EB3A-44DE-8133-377CB980C1C0}"/>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B07FAEB4-B728-4CC3-9919-B46D81A8D085}"/>
              </a:ext>
            </a:extLst>
          </p:cNvPr>
          <p:cNvSpPr>
            <a:spLocks noGrp="1"/>
          </p:cNvSpPr>
          <p:nvPr>
            <p:ph idx="1"/>
          </p:nvPr>
        </p:nvSpPr>
        <p:spPr/>
        <p:txBody>
          <a:bodyPr/>
          <a:lstStyle/>
          <a:p>
            <a:endParaRPr lang="ru-KZ"/>
          </a:p>
        </p:txBody>
      </p:sp>
      <p:pic>
        <p:nvPicPr>
          <p:cNvPr id="9218" name="Picture 2" descr="Features of Python's Django Web Framework: A Detailed Review">
            <a:extLst>
              <a:ext uri="{FF2B5EF4-FFF2-40B4-BE49-F238E27FC236}">
                <a16:creationId xmlns:a16="http://schemas.microsoft.com/office/drawing/2014/main" id="{E0D35B56-677C-43C3-B0D8-489B90F3D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260" y="1340601"/>
            <a:ext cx="5165480" cy="2892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951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ru-RU" dirty="0"/>
              <a:t>Становление айтишника</a:t>
            </a:r>
            <a:endParaRPr lang="en-US" dirty="0"/>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951544084"/>
              </p:ext>
            </p:extLst>
          </p:nvPr>
        </p:nvGraphicFramePr>
        <p:xfrm>
          <a:off x="-263770" y="738554"/>
          <a:ext cx="13399477" cy="61194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F98E-4DD3-4713-9685-783B00ABB0FA}"/>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0A754E7B-B6FE-494E-8EB5-46C5DE36A017}"/>
              </a:ext>
            </a:extLst>
          </p:cNvPr>
          <p:cNvSpPr>
            <a:spLocks noGrp="1"/>
          </p:cNvSpPr>
          <p:nvPr>
            <p:ph idx="1"/>
          </p:nvPr>
        </p:nvSpPr>
        <p:spPr/>
        <p:txBody>
          <a:bodyPr/>
          <a:lstStyle/>
          <a:p>
            <a:endParaRPr lang="ru-KZ"/>
          </a:p>
        </p:txBody>
      </p:sp>
      <p:pic>
        <p:nvPicPr>
          <p:cNvPr id="1026" name="Picture 2" descr="Пошаговый план: Как выйти на Фриланс в IT и получить первые 50.000 руб в  2023 году">
            <a:extLst>
              <a:ext uri="{FF2B5EF4-FFF2-40B4-BE49-F238E27FC236}">
                <a16:creationId xmlns:a16="http://schemas.microsoft.com/office/drawing/2014/main" id="{259CBDD9-0942-4996-8589-EDBA4C77A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407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544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7142132" cy="3686015"/>
          </a:xfrm>
        </p:spPr>
        <p:txBody>
          <a:bodyPr>
            <a:normAutofit fontScale="90000"/>
          </a:bodyPr>
          <a:lstStyle/>
          <a:p>
            <a:r>
              <a:rPr lang="ru-RU" dirty="0"/>
              <a:t>На чем вебить код разработчику?</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6782-DAF8-4BCA-AADB-4E206958E092}"/>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a:p>
        </p:txBody>
      </p:sp>
      <p:pic>
        <p:nvPicPr>
          <p:cNvPr id="5" name="Picture 4">
            <a:extLst>
              <a:ext uri="{FF2B5EF4-FFF2-40B4-BE49-F238E27FC236}">
                <a16:creationId xmlns:a16="http://schemas.microsoft.com/office/drawing/2014/main" id="{7C550C1D-F2D9-4619-9009-CB6293C247CD}"/>
              </a:ext>
            </a:extLst>
          </p:cNvPr>
          <p:cNvPicPr>
            <a:picLocks noChangeAspect="1"/>
          </p:cNvPicPr>
          <p:nvPr/>
        </p:nvPicPr>
        <p:blipFill>
          <a:blip r:embed="rId2"/>
          <a:stretch>
            <a:fillRect/>
          </a:stretch>
        </p:blipFill>
        <p:spPr>
          <a:xfrm>
            <a:off x="2148713" y="0"/>
            <a:ext cx="7894574" cy="6317355"/>
          </a:xfrm>
          <a:prstGeom prst="rect">
            <a:avLst/>
          </a:prstGeom>
        </p:spPr>
      </p:pic>
    </p:spTree>
    <p:extLst>
      <p:ext uri="{BB962C8B-B14F-4D97-AF65-F5344CB8AC3E}">
        <p14:creationId xmlns:p14="http://schemas.microsoft.com/office/powerpoint/2010/main" val="217274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6782-DAF8-4BCA-AADB-4E206958E092}"/>
              </a:ext>
            </a:extLst>
          </p:cNvPr>
          <p:cNvSpPr>
            <a:spLocks noGrp="1"/>
          </p:cNvSpPr>
          <p:nvPr>
            <p:ph type="title"/>
          </p:nvPr>
        </p:nvSpPr>
        <p:spPr/>
        <p:txBody>
          <a:bodyPr/>
          <a:lstStyle/>
          <a:p>
            <a:endParaRPr lang="ru-KZ"/>
          </a:p>
        </p:txBody>
      </p:sp>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a:p>
        </p:txBody>
      </p:sp>
      <p:pic>
        <p:nvPicPr>
          <p:cNvPr id="5" name="Picture 4">
            <a:extLst>
              <a:ext uri="{FF2B5EF4-FFF2-40B4-BE49-F238E27FC236}">
                <a16:creationId xmlns:a16="http://schemas.microsoft.com/office/drawing/2014/main" id="{6099441A-84D7-4A27-80B5-3F4B8609A5BB}"/>
              </a:ext>
            </a:extLst>
          </p:cNvPr>
          <p:cNvPicPr>
            <a:picLocks noChangeAspect="1"/>
          </p:cNvPicPr>
          <p:nvPr/>
        </p:nvPicPr>
        <p:blipFill>
          <a:blip r:embed="rId2"/>
          <a:stretch>
            <a:fillRect/>
          </a:stretch>
        </p:blipFill>
        <p:spPr>
          <a:xfrm>
            <a:off x="2019802" y="0"/>
            <a:ext cx="8455693" cy="6337224"/>
          </a:xfrm>
          <a:prstGeom prst="rect">
            <a:avLst/>
          </a:prstGeom>
        </p:spPr>
      </p:pic>
    </p:spTree>
    <p:extLst>
      <p:ext uri="{BB962C8B-B14F-4D97-AF65-F5344CB8AC3E}">
        <p14:creationId xmlns:p14="http://schemas.microsoft.com/office/powerpoint/2010/main" val="4213957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Html png images | PNGEgg">
            <a:extLst>
              <a:ext uri="{FF2B5EF4-FFF2-40B4-BE49-F238E27FC236}">
                <a16:creationId xmlns:a16="http://schemas.microsoft.com/office/drawing/2014/main" id="{935A1C71-1DD2-46BA-A8B9-0D53A9D898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3034" y="1055077"/>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javascript logo png, javascript icon transparent png ...">
            <a:extLst>
              <a:ext uri="{FF2B5EF4-FFF2-40B4-BE49-F238E27FC236}">
                <a16:creationId xmlns:a16="http://schemas.microsoft.com/office/drawing/2014/main" id="{BAE319D8-DD74-4E23-BF2C-330ACEE49D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733" y="3099061"/>
            <a:ext cx="2284534" cy="215015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SS Vector Logo - Download Free SVG Icon | Worldvectorlogo">
            <a:extLst>
              <a:ext uri="{FF2B5EF4-FFF2-40B4-BE49-F238E27FC236}">
                <a16:creationId xmlns:a16="http://schemas.microsoft.com/office/drawing/2014/main" id="{841218A9-7A2B-4161-A43A-008F0683D6AD}"/>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998068" y="1055077"/>
            <a:ext cx="19431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866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dirty="0"/>
          </a:p>
        </p:txBody>
      </p:sp>
      <p:pic>
        <p:nvPicPr>
          <p:cNvPr id="3076" name="Picture 4">
            <a:extLst>
              <a:ext uri="{FF2B5EF4-FFF2-40B4-BE49-F238E27FC236}">
                <a16:creationId xmlns:a16="http://schemas.microsoft.com/office/drawing/2014/main" id="{AB01BE2A-8126-486C-A0A0-85199C962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267" y="3302846"/>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5ABEBAC-50ED-4F2B-A892-9B60F93E7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4285" y="714009"/>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13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dirty="0"/>
          </a:p>
        </p:txBody>
      </p:sp>
      <p:pic>
        <p:nvPicPr>
          <p:cNvPr id="3074" name="Picture 2">
            <a:extLst>
              <a:ext uri="{FF2B5EF4-FFF2-40B4-BE49-F238E27FC236}">
                <a16:creationId xmlns:a16="http://schemas.microsoft.com/office/drawing/2014/main" id="{5EA62F32-194F-4BE7-B8B6-70D05365B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2399" y="1245446"/>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B01BE2A-8126-486C-A0A0-85199C962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0" y="3557269"/>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50B7811-C7DD-40C3-A9E9-9F41EF156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2536" y="3557269"/>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E170ED6-5724-470C-9706-0F5A00FC59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717" y="441325"/>
            <a:ext cx="2733675" cy="166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4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8D6730-CD56-4534-B9D4-17DBDFBE2E88}"/>
              </a:ext>
            </a:extLst>
          </p:cNvPr>
          <p:cNvSpPr>
            <a:spLocks noGrp="1"/>
          </p:cNvSpPr>
          <p:nvPr>
            <p:ph idx="1"/>
          </p:nvPr>
        </p:nvSpPr>
        <p:spPr/>
        <p:txBody>
          <a:bodyPr/>
          <a:lstStyle/>
          <a:p>
            <a:endParaRPr lang="ru-KZ" dirty="0"/>
          </a:p>
        </p:txBody>
      </p:sp>
      <p:pic>
        <p:nvPicPr>
          <p:cNvPr id="3076" name="Picture 4">
            <a:extLst>
              <a:ext uri="{FF2B5EF4-FFF2-40B4-BE49-F238E27FC236}">
                <a16:creationId xmlns:a16="http://schemas.microsoft.com/office/drawing/2014/main" id="{AB01BE2A-8126-486C-A0A0-85199C962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900" y="3557269"/>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50B7811-C7DD-40C3-A9E9-9F41EF156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536" y="3557269"/>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E170ED6-5724-470C-9706-0F5A00FC59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5717" y="441325"/>
            <a:ext cx="2733675" cy="1666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Vue.js Logo PNG Vector EPS, SVG, Ai formats, 467.43 KB Free ...">
            <a:extLst>
              <a:ext uri="{FF2B5EF4-FFF2-40B4-BE49-F238E27FC236}">
                <a16:creationId xmlns:a16="http://schemas.microsoft.com/office/drawing/2014/main" id="{CFDF9733-4ECC-4DD0-8143-2D0493BDA9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5905" y="843201"/>
            <a:ext cx="2143565" cy="2017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695144"/>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{6CC97A39-DEC9-43E6-9096-0D5886980E8D}tf33845126_win32</Template>
  <TotalTime>327</TotalTime>
  <Words>21</Words>
  <Application>Microsoft Office PowerPoint</Application>
  <PresentationFormat>Widescreen</PresentationFormat>
  <Paragraphs>10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Franklin Gothic Book</vt:lpstr>
      <vt:lpstr>1_RetrospectVTI</vt:lpstr>
      <vt:lpstr>PowerPoint Presentation</vt:lpstr>
      <vt:lpstr>PowerPoint Presentation</vt:lpstr>
      <vt:lpstr>На чем вебить код разработчику?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Становление айтишника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илья Фёдоров</dc:creator>
  <cp:lastModifiedBy>илья Фёдоров</cp:lastModifiedBy>
  <cp:revision>2</cp:revision>
  <dcterms:created xsi:type="dcterms:W3CDTF">2024-11-19T03:17:13Z</dcterms:created>
  <dcterms:modified xsi:type="dcterms:W3CDTF">2024-11-19T08:44:45Z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