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CC17-BEC6-4B1B-9435-9C08A9653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F670D-214E-4933-8D06-644412A90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C71-04DC-41F3-90A9-D21751AD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78F8-7FE6-4015-85F1-77C9BB92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FBF6-B0EE-445D-BE9A-F7F8612D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319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BE18-465B-47CC-BB1D-01D3A4D3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24B3-AB21-439D-BCA6-E89F90C3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C18B-43A0-40B1-B190-055454A0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236A-D7C1-4AF7-9DF9-398BB644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FDEA-F5D5-4F3B-BCF9-B812B92D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8056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E41B9-817B-44C4-B8FC-DAE36A859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08E65-1F6A-458D-BC80-8738B3CF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5F155-FB7F-4AFC-AC72-7A7353F0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3A26-B31F-4AAB-86C8-DCBF22FE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7602-287D-4BFD-8A0F-3817812B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7786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173A8-86A3-476D-92D9-02363D91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D799-A7AA-4F51-9BA5-B41C036C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4CA28-AC78-43D2-B715-5228B4A4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A7A7-8B27-4C41-A88B-13C2527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8858-BEF2-4951-96AB-9134DDF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05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A4E3-E863-4636-9A74-31E20DA7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0CC16-23D1-4B54-8A9D-2B0E5D5A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43C6-5A00-4619-93CB-1353C61C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B62C-7094-44BC-B965-8E751DAE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22468-A49F-4867-811B-B121A53A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6435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C134-F00F-4E41-A06F-6C6E15D4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5934-3C1E-4BDF-BA39-D5C2309A2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E9400-4719-42ED-A40D-7F611A256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C997A-2571-4558-BA6E-6245A6AD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98BEF-6F66-40B0-BDCB-7F9C3CAE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4506C-90C8-4EC7-9A3E-6FA4E7D2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8584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3953-A216-47C2-B083-ABAEA1C2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CF84-1217-447A-A1E2-1979958AF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3D389-A3B0-4FB1-BDFC-D0ABFE74B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38FE9-7EFF-4355-823C-F60CE9C5A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E3B77-605B-4EFC-BF7E-43A4ECCCE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ECD8C-13A8-4829-A5AD-E74C1B25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2EFD0-C32C-4A9A-8FD9-51BA21B5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F9A6-5270-4B86-83C4-2F9C7E0D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683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2A71-DFF5-429E-BB81-E760954B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8FBBF-BC80-416C-AA18-BE6529F9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B40DF-DA48-4897-9E1C-4F81927E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3146E-B24D-4FA8-B51C-1DD00053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729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E21B4-237A-4FA8-8D0D-FBD57BB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E6B78-B2CF-4698-98F0-E32AD98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5A315-640E-4723-AAF6-8138BCA3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166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D0C-A990-4644-BCDA-A34F1382D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7B26-9C8D-48DB-A33F-FCA63592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46C9-DE37-41E1-8812-92475248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637BB-BA6D-4AF2-8C63-0DA2FD9E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2CF8-7DA3-4BE7-8DE3-6E6DC34A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FD4F9-6DD7-4DC6-B838-667D2D8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63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4D44-8413-431F-8C6D-0AB90E0A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B64F0-7644-4861-876D-336288D060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F48EB-ED10-45F8-8E87-0A104988C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A6A6-37EB-4DA5-8890-DE2322E3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27A14-7172-4CD6-AD0C-C5C73842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E0BA1-A25C-48B7-A9F9-EFB067ED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052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FFE293-F820-48FC-8C04-5C5321BD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307DC-8A23-4B2D-A0D1-86B2645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16F80-327E-44BC-8368-2ABDD6D4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634FF-8A68-419B-BAD2-304D2B2FDAE2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07C4-774B-4042-9140-AB4A9C82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F0FA-9598-4448-B6B6-6E86F61B5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8EB59-2FD4-4F92-AD45-D7FB05BF78C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7059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Изображение записи">
            <a:extLst>
              <a:ext uri="{FF2B5EF4-FFF2-40B4-BE49-F238E27FC236}">
                <a16:creationId xmlns:a16="http://schemas.microsoft.com/office/drawing/2014/main" id="{FD6FC056-7522-454C-A9A9-FFBDB232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2F21A-9F18-48B7-B615-31836136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Основы сетей и Интернета</a:t>
            </a:r>
            <a:endParaRPr lang="ru-KZ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14086-41D2-4C8C-857F-ACD154766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5400" b="1" dirty="0">
                <a:solidFill>
                  <a:schemeClr val="bg1"/>
                </a:solidFill>
              </a:rPr>
              <a:t>Учитель:</a:t>
            </a:r>
          </a:p>
          <a:p>
            <a:r>
              <a:rPr lang="ru-RU" sz="5400" b="1" dirty="0">
                <a:solidFill>
                  <a:schemeClr val="bg1"/>
                </a:solidFill>
              </a:rPr>
              <a:t>Фёдоров Илья Владимирович</a:t>
            </a:r>
            <a:endParaRPr lang="ru-KZ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8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67EB-520B-4C60-8ADD-EDD40B5B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Интернет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5EC2-E061-46BF-A48C-6EDCCE7C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Интернет — это глобальная сеть, связывающая миллионы компьютеров и устройств по всему миру.</a:t>
            </a:r>
          </a:p>
          <a:p>
            <a:r>
              <a:rPr lang="ru-RU" dirty="0"/>
              <a:t>Интернет является основой сети (the Web), технической инфраструктурой, благодаря которой и существует Всемирная Паутина. По своей сути, интернет - очень большая сеть компьютеров, которые могут взаимодействовать друг с другом.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186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8D-2942-499C-A5A0-48CA6E8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сеть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CEEF-BFC1-485D-BD79-DB4BA1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нужно связать между собой два компьютера, вы должны связать их в сеть либо проводным (обычно с помощью Ethernet кабеля), либо беспроводным способом (например, с помощью WiFi или Bluetooth). Современные компьютеры поддерживают любой из этих способов связи.</a:t>
            </a:r>
            <a:endParaRPr lang="ru-KZ" dirty="0"/>
          </a:p>
        </p:txBody>
      </p:sp>
      <p:pic>
        <p:nvPicPr>
          <p:cNvPr id="1026" name="Picture 2" descr="Два компьютера соединены вместе">
            <a:extLst>
              <a:ext uri="{FF2B5EF4-FFF2-40B4-BE49-F238E27FC236}">
                <a16:creationId xmlns:a16="http://schemas.microsoft.com/office/drawing/2014/main" id="{F2D699EC-26B9-4503-A5A1-315C5FFC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729163"/>
            <a:ext cx="571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8D-2942-499C-A5A0-48CA6E8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сеть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CEEF-BFC1-485D-BD79-DB4BA1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Таким способом вы можете подключить более двух компьютеров, но с каждым новым это становится все сложнее. Если хочется подключить, скажем, 10 компьютеров, вам понадобится 45 кабелей и 9 сетевых плат в каждом компьютере!</a:t>
            </a:r>
            <a:endParaRPr lang="ru-KZ" dirty="0"/>
          </a:p>
        </p:txBody>
      </p:sp>
      <p:pic>
        <p:nvPicPr>
          <p:cNvPr id="2050" name="Picture 2" descr="Десять компьютеров вместе">
            <a:extLst>
              <a:ext uri="{FF2B5EF4-FFF2-40B4-BE49-F238E27FC236}">
                <a16:creationId xmlns:a16="http://schemas.microsoft.com/office/drawing/2014/main" id="{76E19668-99FE-437E-9A30-64135D1AA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727" y="3429000"/>
            <a:ext cx="3446546" cy="330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9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8D-2942-499C-A5A0-48CA6E8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Маршрутизатор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CEEF-BFC1-485D-BD79-DB4BA1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Маршрутизатор – это сетевое устройство, которое соединяет вычислительные устройства и сети с другими сетями.</a:t>
            </a:r>
            <a:endParaRPr lang="ru-KZ" dirty="0"/>
          </a:p>
        </p:txBody>
      </p:sp>
      <p:pic>
        <p:nvPicPr>
          <p:cNvPr id="3074" name="Picture 2" descr="Десять компьютеров с маршрутизатором">
            <a:extLst>
              <a:ext uri="{FF2B5EF4-FFF2-40B4-BE49-F238E27FC236}">
                <a16:creationId xmlns:a16="http://schemas.microsoft.com/office/drawing/2014/main" id="{FDD6D74F-919E-469B-996E-B97D24694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505" y="3080084"/>
            <a:ext cx="3554990" cy="341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2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8D-2942-499C-A5A0-48CA6E8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сетей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CEEF-BFC1-485D-BD79-DB4BA1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B1B1B"/>
                </a:solidFill>
                <a:effectLst/>
                <a:latin typeface="Inter"/>
              </a:rPr>
              <a:t>Подключая компьютеры к маршрутизатору, а затем — маршрутизатор к другому маршрутизатору, мы можем увеличивать нашу сеть до сколь угодно больших размеров.</a:t>
            </a:r>
          </a:p>
        </p:txBody>
      </p:sp>
      <p:pic>
        <p:nvPicPr>
          <p:cNvPr id="4098" name="Picture 2" descr="Два маршрутизатора соединены вместе">
            <a:extLst>
              <a:ext uri="{FF2B5EF4-FFF2-40B4-BE49-F238E27FC236}">
                <a16:creationId xmlns:a16="http://schemas.microsoft.com/office/drawing/2014/main" id="{2DB1A033-760A-4637-A732-9C4AA3C2E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1" y="3924293"/>
            <a:ext cx="5087353" cy="293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Маршрутизаторы, связанные с маршрутизаторами">
            <a:extLst>
              <a:ext uri="{FF2B5EF4-FFF2-40B4-BE49-F238E27FC236}">
                <a16:creationId xmlns:a16="http://schemas.microsoft.com/office/drawing/2014/main" id="{B2A07F24-60E7-4465-8AC3-CB6B8FE3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965" y="3341282"/>
            <a:ext cx="3747835" cy="351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8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A48D-2942-499C-A5A0-48CA6E8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Глобальная сеть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CEEF-BFC1-485D-BD79-DB4BA1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подключить нашу сеть к глобальной сети с помощью провода, нам понадобится </a:t>
            </a:r>
            <a:r>
              <a:rPr lang="ru-RU" i="1" dirty="0"/>
              <a:t>модем</a:t>
            </a:r>
            <a:r>
              <a:rPr lang="ru-RU" dirty="0"/>
              <a:t>. Модем перекодирует информацию, поступающую из нашей сети в формат, который можно передавать через телефонную сеть, и наоборот, декодируют информацию из телефонной сети в формат, который распознают наши компьютеры.</a:t>
            </a:r>
            <a:endParaRPr lang="ru-KZ" dirty="0"/>
          </a:p>
        </p:txBody>
      </p:sp>
      <p:pic>
        <p:nvPicPr>
          <p:cNvPr id="5122" name="Picture 2" descr="Маршрутизатор, подключенный к модему">
            <a:extLst>
              <a:ext uri="{FF2B5EF4-FFF2-40B4-BE49-F238E27FC236}">
                <a16:creationId xmlns:a16="http://schemas.microsoft.com/office/drawing/2014/main" id="{45653643-1A23-4B40-8A4B-8E48D00A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766" y="4166068"/>
            <a:ext cx="4750468" cy="269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4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E51-82F2-4AF2-AC11-FC2C4120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Internet Protocol (IP)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F17A-9417-4081-8259-FDA5C623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IP (Internet Protocol)</a:t>
            </a:r>
            <a:r>
              <a:rPr lang="ru-RU" dirty="0"/>
              <a:t> — это уникальный адрес каждого устройства, подключенного к сети.</a:t>
            </a:r>
            <a:endParaRPr lang="en-GB" dirty="0"/>
          </a:p>
          <a:p>
            <a:r>
              <a:rPr lang="ru-RU" dirty="0"/>
              <a:t>Он похож на почтовый адрес в реальном мире, который нужен для того, чтобы данные могли "найти" устройство в сети.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ru-RU" dirty="0"/>
              <a:t>Внутренний: </a:t>
            </a:r>
            <a:r>
              <a:rPr lang="en-GB" dirty="0"/>
              <a:t>127.0.0.1</a:t>
            </a:r>
            <a:r>
              <a:rPr lang="ru-RU" dirty="0"/>
              <a:t> или </a:t>
            </a:r>
            <a:r>
              <a:rPr lang="en-GB" dirty="0"/>
              <a:t>localhost</a:t>
            </a:r>
          </a:p>
          <a:p>
            <a:r>
              <a:rPr lang="ru-RU" dirty="0"/>
              <a:t>Локальный </a:t>
            </a:r>
            <a:r>
              <a:rPr lang="en-GB" dirty="0"/>
              <a:t>192.168.0.</a:t>
            </a:r>
            <a:r>
              <a:rPr lang="ru-RU" dirty="0"/>
              <a:t>4</a:t>
            </a:r>
            <a:endParaRPr lang="en-GB" dirty="0"/>
          </a:p>
          <a:p>
            <a:r>
              <a:rPr lang="ru-RU" dirty="0"/>
              <a:t>Внешний </a:t>
            </a:r>
            <a:r>
              <a:rPr lang="en-GB" dirty="0"/>
              <a:t>213.148.9.14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4824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9E51-82F2-4AF2-AC11-FC2C4120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Доменные имена (</a:t>
            </a:r>
            <a:r>
              <a:rPr lang="en-GB" dirty="0"/>
              <a:t>DNS</a:t>
            </a:r>
            <a:r>
              <a:rPr lang="ru-RU" dirty="0"/>
              <a:t>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F17A-9417-4081-8259-FDA5C623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компьютер в интернете имеет уникальный </a:t>
            </a:r>
            <a:r>
              <a:rPr lang="ru-RU" b="1" dirty="0"/>
              <a:t>IP-адрес</a:t>
            </a:r>
            <a:r>
              <a:rPr lang="ru-RU" dirty="0"/>
              <a:t> (Internet Protocol), например: 192.168.2.10. Запомнить такие адреса сложно, поэтому для удобства используют </a:t>
            </a:r>
            <a:r>
              <a:rPr lang="ru-RU" b="1" dirty="0"/>
              <a:t>доменные имена</a:t>
            </a:r>
            <a:r>
              <a:rPr lang="ru-RU" dirty="0"/>
              <a:t> — понятные человеку псевдонимы для IP-адресов. Например, </a:t>
            </a:r>
            <a:r>
              <a:rPr lang="ru-RU" b="1" dirty="0"/>
              <a:t>google.com</a:t>
            </a:r>
            <a:r>
              <a:rPr lang="ru-RU" dirty="0"/>
              <a:t> вместо 173.194.121.32. Доменные имена облегчают навигацию в интернете и взаимодействие с веб-сайтами.</a:t>
            </a:r>
            <a:endParaRPr lang="ru-KZ" dirty="0"/>
          </a:p>
        </p:txBody>
      </p:sp>
      <p:pic>
        <p:nvPicPr>
          <p:cNvPr id="7170" name="Picture 2" descr="Демонстрация, как доменное имя может быть псевдонимом IP-адреса">
            <a:extLst>
              <a:ext uri="{FF2B5EF4-FFF2-40B4-BE49-F238E27FC236}">
                <a16:creationId xmlns:a16="http://schemas.microsoft.com/office/drawing/2014/main" id="{68F1998A-808A-48DC-B5C9-A549F3B9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37" y="4303917"/>
            <a:ext cx="4514725" cy="21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84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354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Основы сетей и Интернета</vt:lpstr>
      <vt:lpstr>Интернет</vt:lpstr>
      <vt:lpstr>Простая сеть</vt:lpstr>
      <vt:lpstr>Простая сеть</vt:lpstr>
      <vt:lpstr>Маршрутизатор</vt:lpstr>
      <vt:lpstr>Сеть сетей</vt:lpstr>
      <vt:lpstr>Глобальная сеть</vt:lpstr>
      <vt:lpstr>Internet Protocol (IP)</vt:lpstr>
      <vt:lpstr>Доменные имена (DNS)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сетей и Интернета</dc:title>
  <dc:creator>илья Фёдоров</dc:creator>
  <cp:lastModifiedBy>илья Фёдоров</cp:lastModifiedBy>
  <cp:revision>2</cp:revision>
  <dcterms:created xsi:type="dcterms:W3CDTF">2024-09-09T03:37:33Z</dcterms:created>
  <dcterms:modified xsi:type="dcterms:W3CDTF">2024-09-09T08:13:57Z</dcterms:modified>
</cp:coreProperties>
</file>