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3294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0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167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6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057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1922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0177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085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8854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5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134AEB-70CC-4A12-ABC7-B60F4117B429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2B925B-EEB3-4EEE-B9F2-D8737943D0DF}" type="slidenum">
              <a:rPr lang="ru-KZ" smtClean="0"/>
              <a:t>‹#›</a:t>
            </a:fld>
            <a:endParaRPr lang="ru-KZ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4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CE10-DAA9-4D11-B969-4F5FF0C21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HTML pro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D9F11-542B-4B81-AF88-FA597376B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151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BDFA-D005-438B-8F1A-F7C306E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694E-39BD-4064-8657-A5870386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FA922-D375-4EED-8AB4-2781409C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9811" y="-1"/>
            <a:ext cx="8092097" cy="7411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88569-5A38-4C76-9229-025EAD12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119" y="19005"/>
            <a:ext cx="3691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9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BD17-A4F7-4DFA-B729-F36146BB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FF5C19-CA0D-4BA4-A17D-C2663E139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34" y="53262"/>
            <a:ext cx="7685331" cy="6670978"/>
          </a:xfr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C82A1012-C437-40C3-A9DE-7F3E1F6AD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3500" y="3276600"/>
            <a:ext cx="23749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F3C519C-926B-45C3-9226-CFD0B702A9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4060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E9CF-E1FD-40CF-A060-68E767EA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Домашняя работа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DF66-5F7E-4705-9433-AB4A781D1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Конспект</a:t>
            </a:r>
          </a:p>
          <a:p>
            <a:r>
              <a:rPr lang="ru-RU" sz="4400" b="1" dirty="0"/>
              <a:t>Готовить пересказ</a:t>
            </a:r>
          </a:p>
          <a:p>
            <a:r>
              <a:rPr lang="ru-RU" sz="4400" b="1" dirty="0"/>
              <a:t>Наизусть основные </a:t>
            </a:r>
            <a:r>
              <a:rPr lang="en-GB" sz="4400" b="1" dirty="0"/>
              <a:t>HTML</a:t>
            </a:r>
            <a:r>
              <a:rPr lang="ru-RU" sz="4400" b="1" dirty="0"/>
              <a:t>-теги</a:t>
            </a:r>
            <a:endParaRPr lang="ru-KZ" sz="4400" b="1" dirty="0"/>
          </a:p>
        </p:txBody>
      </p:sp>
    </p:spTree>
    <p:extLst>
      <p:ext uri="{BB962C8B-B14F-4D97-AF65-F5344CB8AC3E}">
        <p14:creationId xmlns:p14="http://schemas.microsoft.com/office/powerpoint/2010/main" val="24350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B732056-1933-4E48-9703-4E14751A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12" y="-20053"/>
            <a:ext cx="12241912" cy="6974555"/>
          </a:xfrm>
          <a:prstGeom prst="rect">
            <a:avLst/>
          </a:prstGeom>
        </p:spPr>
      </p:pic>
      <p:sp>
        <p:nvSpPr>
          <p:cNvPr id="4" name="AutoShape 2" descr="Два человека: слева первый с ирокезом и весь в татуировках дивами, справа второй смотрит на него и прикрыл ладонью рот от удивления.">
            <a:extLst>
              <a:ext uri="{FF2B5EF4-FFF2-40B4-BE49-F238E27FC236}">
                <a16:creationId xmlns:a16="http://schemas.microsoft.com/office/drawing/2014/main" id="{B3EB2152-5040-4A55-8B31-FF20A847BA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E02518-EC34-405F-BA85-A2C2EEFB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91" y="-221955"/>
            <a:ext cx="9404218" cy="64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D3F9-E5E7-427B-BF16-3DBFC17B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2BC9A6-CFE5-4D27-A03A-40FD6F53F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350168"/>
          </a:xfrm>
        </p:spPr>
        <p:txBody>
          <a:bodyPr/>
          <a:lstStyle/>
          <a:p>
            <a:r>
              <a:rPr lang="ru-RU" dirty="0"/>
              <a:t>Элемент &lt;div&gt; группирует или оборачивает другие элементы и семантически ничего не значит. Сам по себе &lt;div&gt; без стилей ничего из себя не представляет — пользователь увидит пустое место на экране.</a:t>
            </a:r>
          </a:p>
          <a:p>
            <a:r>
              <a:rPr lang="ru-RU" dirty="0"/>
              <a:t>Можно представить этот тег как универсальную коробку. В неё можно положить что угодно или не класть ничего и просто оформить как нужно.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4649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CEE4-B2B8-4B0E-8E6C-5A3E8C16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AB8F5F-3952-4109-9231-99E6A1F22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146" y="1683631"/>
            <a:ext cx="5296026" cy="446652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6C22A6-33A3-43C6-96B4-6EAFA8C1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8" y="1901631"/>
            <a:ext cx="5017169" cy="40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DA7A-C1FE-4609-A027-DD4639BA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42" y="505327"/>
            <a:ext cx="9720073" cy="4023360"/>
          </a:xfrm>
        </p:spPr>
        <p:txBody>
          <a:bodyPr>
            <a:normAutofit/>
          </a:bodyPr>
          <a:lstStyle/>
          <a:p>
            <a:r>
              <a:rPr lang="ru-RU" sz="3200" b="1" dirty="0"/>
              <a:t>Семантическая вёрстка </a:t>
            </a:r>
            <a:r>
              <a:rPr lang="ru-RU" sz="2800" dirty="0"/>
              <a:t>— особый подход к написанию HTML-разметки страниц. При этом подходе разработчик опирается не на содержание сайта, а на смысловое предназначение каждого блока и логическую структуру страницы.</a:t>
            </a:r>
            <a:endParaRPr lang="ru-KZ" sz="2800" dirty="0"/>
          </a:p>
        </p:txBody>
      </p:sp>
      <p:pic>
        <p:nvPicPr>
          <p:cNvPr id="5122" name="Picture 2" descr="HTML5 и SEO: Влияет ли семантическая вёрстка на продвижение сайта? |  SiteClinic.ru">
            <a:extLst>
              <a:ext uri="{FF2B5EF4-FFF2-40B4-BE49-F238E27FC236}">
                <a16:creationId xmlns:a16="http://schemas.microsoft.com/office/drawing/2014/main" id="{D9E45EA5-3D6F-4B7E-9EF2-B7F67112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722" y="2732924"/>
            <a:ext cx="43910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72C08-17AE-493E-AD41-89508447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05" y="2766616"/>
            <a:ext cx="4085975" cy="39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2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7BEC-7D4F-4553-9969-8E85C835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176463"/>
            <a:ext cx="9720072" cy="149961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Graphik"/>
              </a:rPr>
              <a:t>Семантическая верстка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58CA-4DA2-439D-B1B3-05BF070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1417320"/>
            <a:ext cx="11742821" cy="4023360"/>
          </a:xfrm>
        </p:spPr>
        <p:txBody>
          <a:bodyPr>
            <a:noAutofit/>
          </a:bodyPr>
          <a:lstStyle/>
          <a:p>
            <a:r>
              <a:rPr lang="ru-RU" sz="2400" b="1" dirty="0"/>
              <a:t>&lt;nav&gt; </a:t>
            </a:r>
            <a:r>
              <a:rPr lang="ru-RU" sz="2400" dirty="0"/>
              <a:t>— контейнер для навигации со ссылками на другие страницы и разделы сайта.</a:t>
            </a:r>
          </a:p>
          <a:p>
            <a:r>
              <a:rPr lang="ru-RU" sz="2400" b="1" dirty="0"/>
              <a:t>&lt;section&gt; </a:t>
            </a:r>
            <a:r>
              <a:rPr lang="ru-RU" sz="2400" dirty="0"/>
              <a:t>— логический контейнер для объединения содержимого по смыслу. Его часто путают с &lt;article&gt;. &lt;section&gt; используют для отделения одной смысловой части от другой, а &lt;article&gt; — самодостаточный контейнер со своим содержимым.</a:t>
            </a:r>
          </a:p>
          <a:p>
            <a:r>
              <a:rPr lang="ru-RU" sz="2400" b="1" dirty="0"/>
              <a:t>&lt;main&gt; </a:t>
            </a:r>
            <a:r>
              <a:rPr lang="ru-RU" sz="2400" dirty="0"/>
              <a:t>— контейнер для основного содержимого страницы.</a:t>
            </a:r>
          </a:p>
          <a:p>
            <a:r>
              <a:rPr lang="ru-RU" sz="2400" b="1" dirty="0"/>
              <a:t>&lt;header&gt; </a:t>
            </a:r>
            <a:r>
              <a:rPr lang="ru-RU" sz="2400" dirty="0"/>
              <a:t>— тег для выделения вводного содержимого или навигации. Не привязан к конкретному месту страницы или внутри её отдельной секции, но традиционно используется для создания основной навигации по сайту — «шапки». Также можно использовать для оборачивания оглавления раздела, заголовка статьи с вводной информацией о ней и т. д.</a:t>
            </a:r>
          </a:p>
          <a:p>
            <a:r>
              <a:rPr lang="ru-RU" sz="2400" b="1" dirty="0"/>
              <a:t>&lt;footer&gt; </a:t>
            </a:r>
            <a:r>
              <a:rPr lang="ru-RU" sz="2400" dirty="0"/>
              <a:t>— тег с информацией о разделе. Например, это могут быть данные о том, когда была написана статья, её авторе и пр. Тоже не имеет жёсткой привязки к положению на странице или отдельной секции, к которой относится.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90554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3F1FB9-1EC1-4F38-AF84-84F8ADEA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9" y="-81891"/>
            <a:ext cx="12404905" cy="7060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017517-3527-444D-92BF-B86EA182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КНОПКА</a:t>
            </a:r>
            <a:endParaRPr lang="ru-KZ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D8309-F17F-47AD-B835-D46806B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F81663-FF5B-48A5-A26F-A4E5F175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88" y="2326426"/>
            <a:ext cx="8228824" cy="3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BCE9-623A-4544-960F-5DAE40E9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B0645B-8CA9-4A76-B77D-A4BAFDBE0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538" y="677779"/>
            <a:ext cx="8227489" cy="179639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C95F4-58EA-42C4-936F-A6FE4DB0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62" y="2863516"/>
            <a:ext cx="7068417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37F5F4-C83B-47DF-879D-A35EB50B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12" y="-20053"/>
            <a:ext cx="12241912" cy="6974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16D47-640E-40B2-B665-445B071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F4692C-A2CB-4BD4-BEFC-D1C9B234C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-425116"/>
            <a:ext cx="9340546" cy="6354465"/>
          </a:xfrm>
        </p:spPr>
      </p:pic>
    </p:spTree>
    <p:extLst>
      <p:ext uri="{BB962C8B-B14F-4D97-AF65-F5344CB8AC3E}">
        <p14:creationId xmlns:p14="http://schemas.microsoft.com/office/powerpoint/2010/main" val="3958902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</TotalTime>
  <Words>276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Graphik</vt:lpstr>
      <vt:lpstr>Tw Cen MT</vt:lpstr>
      <vt:lpstr>Tw Cen MT Condensed</vt:lpstr>
      <vt:lpstr>Wingdings 3</vt:lpstr>
      <vt:lpstr>Integral</vt:lpstr>
      <vt:lpstr>HTML pro</vt:lpstr>
      <vt:lpstr>PowerPoint Presentation</vt:lpstr>
      <vt:lpstr>PowerPoint Presentation</vt:lpstr>
      <vt:lpstr>PowerPoint Presentation</vt:lpstr>
      <vt:lpstr>PowerPoint Presentation</vt:lpstr>
      <vt:lpstr>Семантическая верстка</vt:lpstr>
      <vt:lpstr>КНОПКА</vt:lpstr>
      <vt:lpstr>PowerPoint Presentation</vt:lpstr>
      <vt:lpstr>PowerPoint Presentation</vt:lpstr>
      <vt:lpstr>PowerPoint Presentation</vt:lpstr>
      <vt:lpstr>PowerPoint Presentation</vt:lpstr>
      <vt:lpstr>Домашняя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pro</dc:title>
  <dc:creator>илья Фёдоров</dc:creator>
  <cp:lastModifiedBy>илья Фёдоров</cp:lastModifiedBy>
  <cp:revision>2</cp:revision>
  <dcterms:created xsi:type="dcterms:W3CDTF">2024-09-16T08:17:03Z</dcterms:created>
  <dcterms:modified xsi:type="dcterms:W3CDTF">2024-09-29T08:54:02Z</dcterms:modified>
</cp:coreProperties>
</file>