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2" autoAdjust="0"/>
  </p:normalViewPr>
  <p:slideViewPr>
    <p:cSldViewPr snapToGrid="0">
      <p:cViewPr varScale="1">
        <p:scale>
          <a:sx n="51" d="100"/>
          <a:sy n="51" d="100"/>
        </p:scale>
        <p:origin x="261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6E2BE-0573-4DFD-9B84-2797501A090D}" type="datetimeFigureOut">
              <a:rPr lang="ru-KZ" smtClean="0"/>
              <a:t>05.06.2023</a:t>
            </a:fld>
            <a:endParaRPr lang="ru-K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2988" y="1143000"/>
            <a:ext cx="2232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D5253-1FE9-4909-8F79-6FBC9610492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24939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1700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1pPr>
    <a:lvl2pPr marL="490850" algn="l" defTabSz="981700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2pPr>
    <a:lvl3pPr marL="981700" algn="l" defTabSz="981700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3pPr>
    <a:lvl4pPr marL="1472550" algn="l" defTabSz="981700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4pPr>
    <a:lvl5pPr marL="1963400" algn="l" defTabSz="981700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5pPr>
    <a:lvl6pPr marL="2454250" algn="l" defTabSz="981700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6pPr>
    <a:lvl7pPr marL="2945100" algn="l" defTabSz="981700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7pPr>
    <a:lvl8pPr marL="3435949" algn="l" defTabSz="981700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8pPr>
    <a:lvl9pPr marL="3926799" algn="l" defTabSz="981700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2988" y="1143000"/>
            <a:ext cx="2232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D5253-1FE9-4909-8F79-6FBC9610492F}" type="slidenum">
              <a:rPr lang="ru-KZ" smtClean="0"/>
              <a:t>1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680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225-DADF-4CFB-935F-20DEF108F75F}" type="datetimeFigureOut">
              <a:rPr lang="ru-KZ" smtClean="0"/>
              <a:t>05.06.2023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9A52-E04E-4880-B60D-F96964C6EB1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1702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225-DADF-4CFB-935F-20DEF108F75F}" type="datetimeFigureOut">
              <a:rPr lang="ru-KZ" smtClean="0"/>
              <a:t>05.06.2023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9A52-E04E-4880-B60D-F96964C6EB1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2915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225-DADF-4CFB-935F-20DEF108F75F}" type="datetimeFigureOut">
              <a:rPr lang="ru-KZ" smtClean="0"/>
              <a:t>05.06.2023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9A52-E04E-4880-B60D-F96964C6EB1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6709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225-DADF-4CFB-935F-20DEF108F75F}" type="datetimeFigureOut">
              <a:rPr lang="ru-KZ" smtClean="0"/>
              <a:t>05.06.2023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9A52-E04E-4880-B60D-F96964C6EB1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7884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225-DADF-4CFB-935F-20DEF108F75F}" type="datetimeFigureOut">
              <a:rPr lang="ru-KZ" smtClean="0"/>
              <a:t>05.06.2023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9A52-E04E-4880-B60D-F96964C6EB1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757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225-DADF-4CFB-935F-20DEF108F75F}" type="datetimeFigureOut">
              <a:rPr lang="ru-KZ" smtClean="0"/>
              <a:t>05.06.2023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9A52-E04E-4880-B60D-F96964C6EB1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9788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225-DADF-4CFB-935F-20DEF108F75F}" type="datetimeFigureOut">
              <a:rPr lang="ru-KZ" smtClean="0"/>
              <a:t>05.06.2023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9A52-E04E-4880-B60D-F96964C6EB1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9471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225-DADF-4CFB-935F-20DEF108F75F}" type="datetimeFigureOut">
              <a:rPr lang="ru-KZ" smtClean="0"/>
              <a:t>05.06.2023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9A52-E04E-4880-B60D-F96964C6EB1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4641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225-DADF-4CFB-935F-20DEF108F75F}" type="datetimeFigureOut">
              <a:rPr lang="ru-KZ" smtClean="0"/>
              <a:t>05.06.2023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9A52-E04E-4880-B60D-F96964C6EB1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919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225-DADF-4CFB-935F-20DEF108F75F}" type="datetimeFigureOut">
              <a:rPr lang="ru-KZ" smtClean="0"/>
              <a:t>05.06.2023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9A52-E04E-4880-B60D-F96964C6EB1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453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225-DADF-4CFB-935F-20DEF108F75F}" type="datetimeFigureOut">
              <a:rPr lang="ru-KZ" smtClean="0"/>
              <a:t>05.06.2023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9A52-E04E-4880-B60D-F96964C6EB1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4361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B7225-DADF-4CFB-935F-20DEF108F75F}" type="datetimeFigureOut">
              <a:rPr lang="ru-KZ" smtClean="0"/>
              <a:t>05.06.2023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E9A52-E04E-4880-B60D-F96964C6EB1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9083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0A8351-4D90-459D-A22A-BB1DE24FA977}"/>
              </a:ext>
            </a:extLst>
          </p:cNvPr>
          <p:cNvSpPr txBox="1"/>
          <p:nvPr/>
        </p:nvSpPr>
        <p:spPr>
          <a:xfrm>
            <a:off x="134912" y="196884"/>
            <a:ext cx="728522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90" b="1" dirty="0">
                <a:latin typeface="Segoe UI Variable Text" pitchFamily="2" charset="0"/>
              </a:rPr>
              <a:t>Клубника </a:t>
            </a:r>
            <a:r>
              <a:rPr lang="ru-RU" sz="2690" b="1" dirty="0">
                <a:latin typeface="Segoe UI Variable Text" pitchFamily="2" charset="0"/>
                <a:ea typeface="Yu Gothic UI bold" panose="020B0700000000000000" pitchFamily="34" charset="-128"/>
              </a:rPr>
              <a:t>ремонтантная</a:t>
            </a:r>
            <a:r>
              <a:rPr lang="ru-RU" sz="2690" b="1" dirty="0">
                <a:latin typeface="Segoe UI Variable Text" pitchFamily="2" charset="0"/>
              </a:rPr>
              <a:t> сорта «Альбион»</a:t>
            </a:r>
            <a:endParaRPr lang="ru-KZ" sz="2690" b="1" dirty="0">
              <a:latin typeface="Segoe UI Variable Tex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046E0-1D0A-4C96-83C7-68E3E8CE4816}"/>
              </a:ext>
            </a:extLst>
          </p:cNvPr>
          <p:cNvSpPr txBox="1"/>
          <p:nvPr/>
        </p:nvSpPr>
        <p:spPr>
          <a:xfrm>
            <a:off x="510790" y="5910521"/>
            <a:ext cx="6538094" cy="449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36" b="1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ru-RU" sz="1475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Ягоды продолговатой правильной формы, красные и блестящие. Мякоть душистая, ярко-розовая и сочная. Доспевшая ягода сладкая, присутствует легкий земляничный аромат. Вес колеблется от 30 до 50 гр, плоды плотные и транспортабельные.</a:t>
            </a:r>
          </a:p>
          <a:p>
            <a:endParaRPr lang="ru-RU" sz="1475" b="1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ru-RU" sz="1475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На протяжении сезона клубника плодоносит 3-4 волнами. Первый урожай обычно собирают в начале июня, а последний – в октябре. В августе отмечается пик плодоношения.</a:t>
            </a:r>
          </a:p>
          <a:p>
            <a:endParaRPr lang="ru-RU" sz="1475" b="1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ru-RU" sz="1475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За сезон можно получить от 2 до 2,2 кг урожая с одного куста. Садовая земляника Альбион максимально раскрывает свои качества в южных регионах, подобно прочим ремонтантным сортам. </a:t>
            </a:r>
          </a:p>
          <a:p>
            <a:endParaRPr lang="ru-RU" sz="1475" b="1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ru-RU" sz="1475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Этот сорт клубники отличается высокой урожайностью и идеально подходит для использования в клубнике в шоколаде.</a:t>
            </a:r>
          </a:p>
          <a:p>
            <a:endParaRPr lang="ru-RU" sz="1475" b="1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ru-RU" sz="1475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Куст среднерослый, крепкий с широкими, темно-зелеными листьями. Сильные цветоносы не позволяют ягоде достать до земли.</a:t>
            </a:r>
            <a:endParaRPr lang="ru-KZ" sz="1475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1030" name="Picture 6" descr="Клубника &quot;Клери&quot;: описание сорта, фото земляники садовой">
            <a:extLst>
              <a:ext uri="{FF2B5EF4-FFF2-40B4-BE49-F238E27FC236}">
                <a16:creationId xmlns:a16="http://schemas.microsoft.com/office/drawing/2014/main" id="{313EBFFD-ECB6-46B2-9780-A3D49F769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26" y="943679"/>
            <a:ext cx="6784815" cy="45420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8F83C2-53A4-4B21-A9A1-5D7CB0D6EB60}"/>
              </a:ext>
            </a:extLst>
          </p:cNvPr>
          <p:cNvSpPr txBox="1"/>
          <p:nvPr/>
        </p:nvSpPr>
        <p:spPr>
          <a:xfrm>
            <a:off x="510789" y="5734703"/>
            <a:ext cx="1483098" cy="697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97" b="1" dirty="0">
                <a:latin typeface="Axiforma" panose="00000800000000000000" pitchFamily="2" charset="-52"/>
                <a:ea typeface="Yu Gothic UI" panose="020B0500000000000000" pitchFamily="34" charset="-128"/>
              </a:rPr>
              <a:t>Описание</a:t>
            </a:r>
          </a:p>
          <a:p>
            <a:endParaRPr lang="ru-KZ" sz="2036" dirty="0"/>
          </a:p>
        </p:txBody>
      </p:sp>
    </p:spTree>
    <p:extLst>
      <p:ext uri="{BB962C8B-B14F-4D97-AF65-F5344CB8AC3E}">
        <p14:creationId xmlns:p14="http://schemas.microsoft.com/office/powerpoint/2010/main" val="364416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139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Yu Gothic UI</vt:lpstr>
      <vt:lpstr>Arial</vt:lpstr>
      <vt:lpstr>Axiforma</vt:lpstr>
      <vt:lpstr>Calibri</vt:lpstr>
      <vt:lpstr>Calibri Light</vt:lpstr>
      <vt:lpstr>Segoe UI Variable Text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илья Фёдоров</dc:creator>
  <cp:lastModifiedBy>илья Фёдоров</cp:lastModifiedBy>
  <cp:revision>2</cp:revision>
  <cp:lastPrinted>2023-06-05T15:54:27Z</cp:lastPrinted>
  <dcterms:created xsi:type="dcterms:W3CDTF">2023-06-05T15:06:21Z</dcterms:created>
  <dcterms:modified xsi:type="dcterms:W3CDTF">2023-06-05T15:54:44Z</dcterms:modified>
</cp:coreProperties>
</file>