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용범" initials="이용" lastIdx="1" clrIdx="0">
    <p:extLst>
      <p:ext uri="{19B8F6BF-5375-455C-9EA6-DF929625EA0E}">
        <p15:presenceInfo xmlns:p15="http://schemas.microsoft.com/office/powerpoint/2012/main" userId="1d34bfcfe8a786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5105"/>
    <a:srgbClr val="18247A"/>
    <a:srgbClr val="93ADDD"/>
    <a:srgbClr val="B9CAE9"/>
    <a:srgbClr val="1D2B93"/>
    <a:srgbClr val="D3DEF1"/>
    <a:srgbClr val="E2E9F6"/>
    <a:srgbClr val="1119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1" autoAdjust="0"/>
    <p:restoredTop sz="94660"/>
  </p:normalViewPr>
  <p:slideViewPr>
    <p:cSldViewPr snapToGrid="0">
      <p:cViewPr>
        <p:scale>
          <a:sx n="125" d="100"/>
          <a:sy n="125" d="100"/>
        </p:scale>
        <p:origin x="-2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8EFD-3F14-425C-BDE3-84A0AC857C14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F53F-E477-43BA-8B6C-549D5B120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76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8EFD-3F14-425C-BDE3-84A0AC857C14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F53F-E477-43BA-8B6C-549D5B120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5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8EFD-3F14-425C-BDE3-84A0AC857C14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F53F-E477-43BA-8B6C-549D5B120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2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8EFD-3F14-425C-BDE3-84A0AC857C14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F53F-E477-43BA-8B6C-549D5B120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986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8EFD-3F14-425C-BDE3-84A0AC857C14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F53F-E477-43BA-8B6C-549D5B120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47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8EFD-3F14-425C-BDE3-84A0AC857C14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F53F-E477-43BA-8B6C-549D5B120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15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8EFD-3F14-425C-BDE3-84A0AC857C14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F53F-E477-43BA-8B6C-549D5B120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24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8EFD-3F14-425C-BDE3-84A0AC857C14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F53F-E477-43BA-8B6C-549D5B120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222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8EFD-3F14-425C-BDE3-84A0AC857C14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F53F-E477-43BA-8B6C-549D5B120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571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8EFD-3F14-425C-BDE3-84A0AC857C14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F53F-E477-43BA-8B6C-549D5B120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651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8EFD-3F14-425C-BDE3-84A0AC857C14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F53F-E477-43BA-8B6C-549D5B120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43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08EFD-3F14-425C-BDE3-84A0AC857C14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4F53F-E477-43BA-8B6C-549D5B120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14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 noChangeAspect="1"/>
          </p:cNvGrpSpPr>
          <p:nvPr/>
        </p:nvGrpSpPr>
        <p:grpSpPr>
          <a:xfrm>
            <a:off x="2685742" y="2104679"/>
            <a:ext cx="360000" cy="360000"/>
            <a:chOff x="2685742" y="2104679"/>
            <a:chExt cx="1838512" cy="1836000"/>
          </a:xfrm>
        </p:grpSpPr>
        <p:sp>
          <p:nvSpPr>
            <p:cNvPr id="2" name="직사각형 1"/>
            <p:cNvSpPr/>
            <p:nvPr/>
          </p:nvSpPr>
          <p:spPr>
            <a:xfrm>
              <a:off x="2685781" y="2104679"/>
              <a:ext cx="1838473" cy="1836000"/>
            </a:xfrm>
            <a:prstGeom prst="rect">
              <a:avLst/>
            </a:prstGeom>
            <a:solidFill>
              <a:srgbClr val="8551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/>
            <p:cNvGrpSpPr>
              <a:grpSpLocks noChangeAspect="1"/>
            </p:cNvGrpSpPr>
            <p:nvPr/>
          </p:nvGrpSpPr>
          <p:grpSpPr>
            <a:xfrm>
              <a:off x="2685742" y="2104679"/>
              <a:ext cx="1836000" cy="1836000"/>
              <a:chOff x="4065233" y="3439602"/>
              <a:chExt cx="612000" cy="612000"/>
            </a:xfrm>
          </p:grpSpPr>
          <p:sp>
            <p:nvSpPr>
              <p:cNvPr id="18" name="타원 17"/>
              <p:cNvSpPr>
                <a:spLocks noChangeAspect="1"/>
              </p:cNvSpPr>
              <p:nvPr/>
            </p:nvSpPr>
            <p:spPr>
              <a:xfrm>
                <a:off x="4065233" y="3439602"/>
                <a:ext cx="612000" cy="612000"/>
              </a:xfrm>
              <a:prstGeom prst="ellipse">
                <a:avLst/>
              </a:prstGeom>
              <a:solidFill>
                <a:srgbClr val="E2E9F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>
                <a:spLocks noChangeAspect="1"/>
              </p:cNvSpPr>
              <p:nvPr/>
            </p:nvSpPr>
            <p:spPr>
              <a:xfrm>
                <a:off x="4192355" y="3565602"/>
                <a:ext cx="360000" cy="360000"/>
              </a:xfrm>
              <a:prstGeom prst="ellipse">
                <a:avLst/>
              </a:prstGeom>
              <a:solidFill>
                <a:srgbClr val="93ADDD"/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" name="그룹 4"/>
          <p:cNvGrpSpPr>
            <a:grpSpLocks noChangeAspect="1"/>
          </p:cNvGrpSpPr>
          <p:nvPr/>
        </p:nvGrpSpPr>
        <p:grpSpPr>
          <a:xfrm>
            <a:off x="4582498" y="2104679"/>
            <a:ext cx="360000" cy="360000"/>
            <a:chOff x="4918108" y="2104679"/>
            <a:chExt cx="1838473" cy="1836000"/>
          </a:xfrm>
        </p:grpSpPr>
        <p:sp>
          <p:nvSpPr>
            <p:cNvPr id="27" name="직사각형 26"/>
            <p:cNvSpPr/>
            <p:nvPr/>
          </p:nvSpPr>
          <p:spPr>
            <a:xfrm>
              <a:off x="4918108" y="2104679"/>
              <a:ext cx="1838473" cy="1836000"/>
            </a:xfrm>
            <a:prstGeom prst="rect">
              <a:avLst/>
            </a:prstGeom>
            <a:solidFill>
              <a:srgbClr val="8551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/>
            <p:cNvGrpSpPr>
              <a:grpSpLocks noChangeAspect="1"/>
            </p:cNvGrpSpPr>
            <p:nvPr/>
          </p:nvGrpSpPr>
          <p:grpSpPr>
            <a:xfrm>
              <a:off x="4918108" y="2104679"/>
              <a:ext cx="1836000" cy="1836000"/>
              <a:chOff x="4801117" y="4171284"/>
              <a:chExt cx="612000" cy="612000"/>
            </a:xfrm>
          </p:grpSpPr>
          <p:sp>
            <p:nvSpPr>
              <p:cNvPr id="14" name="타원 13"/>
              <p:cNvSpPr>
                <a:spLocks noChangeAspect="1"/>
              </p:cNvSpPr>
              <p:nvPr/>
            </p:nvSpPr>
            <p:spPr>
              <a:xfrm>
                <a:off x="4801117" y="4171284"/>
                <a:ext cx="612000" cy="612000"/>
              </a:xfrm>
              <a:prstGeom prst="ellipse">
                <a:avLst/>
              </a:prstGeom>
              <a:solidFill>
                <a:srgbClr val="111957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>
                <a:spLocks noChangeAspect="1"/>
              </p:cNvSpPr>
              <p:nvPr/>
            </p:nvSpPr>
            <p:spPr>
              <a:xfrm>
                <a:off x="4927117" y="4297284"/>
                <a:ext cx="360000" cy="360000"/>
              </a:xfrm>
              <a:prstGeom prst="ellipse">
                <a:avLst/>
              </a:prstGeom>
              <a:solidFill>
                <a:srgbClr val="18247A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5" name="그룹 44"/>
          <p:cNvGrpSpPr>
            <a:grpSpLocks noChangeAspect="1"/>
          </p:cNvGrpSpPr>
          <p:nvPr/>
        </p:nvGrpSpPr>
        <p:grpSpPr>
          <a:xfrm>
            <a:off x="2761942" y="716929"/>
            <a:ext cx="360000" cy="360000"/>
            <a:chOff x="2685742" y="214009"/>
            <a:chExt cx="1838512" cy="1836000"/>
          </a:xfrm>
        </p:grpSpPr>
        <p:grpSp>
          <p:nvGrpSpPr>
            <p:cNvPr id="28" name="그룹 27"/>
            <p:cNvGrpSpPr/>
            <p:nvPr/>
          </p:nvGrpSpPr>
          <p:grpSpPr>
            <a:xfrm>
              <a:off x="2685742" y="214009"/>
              <a:ext cx="1838512" cy="1836000"/>
              <a:chOff x="2685742" y="2104679"/>
              <a:chExt cx="1838512" cy="1836000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2685781" y="2104679"/>
                <a:ext cx="1838473" cy="1836000"/>
              </a:xfrm>
              <a:prstGeom prst="rect">
                <a:avLst/>
              </a:prstGeom>
              <a:solidFill>
                <a:srgbClr val="8551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0" name="그룹 29"/>
              <p:cNvGrpSpPr>
                <a:grpSpLocks noChangeAspect="1"/>
              </p:cNvGrpSpPr>
              <p:nvPr/>
            </p:nvGrpSpPr>
            <p:grpSpPr>
              <a:xfrm>
                <a:off x="2685742" y="2104679"/>
                <a:ext cx="1836000" cy="1836000"/>
                <a:chOff x="4065233" y="3439602"/>
                <a:chExt cx="612000" cy="612000"/>
              </a:xfrm>
            </p:grpSpPr>
            <p:sp>
              <p:nvSpPr>
                <p:cNvPr id="31" name="타원 30"/>
                <p:cNvSpPr>
                  <a:spLocks noChangeAspect="1"/>
                </p:cNvSpPr>
                <p:nvPr/>
              </p:nvSpPr>
              <p:spPr>
                <a:xfrm>
                  <a:off x="4065233" y="3439602"/>
                  <a:ext cx="612000" cy="612000"/>
                </a:xfrm>
                <a:prstGeom prst="ellipse">
                  <a:avLst/>
                </a:prstGeom>
                <a:solidFill>
                  <a:srgbClr val="E2E9F6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타원 31"/>
                <p:cNvSpPr>
                  <a:spLocks noChangeAspect="1"/>
                </p:cNvSpPr>
                <p:nvPr/>
              </p:nvSpPr>
              <p:spPr>
                <a:xfrm>
                  <a:off x="4192355" y="3565602"/>
                  <a:ext cx="360000" cy="360000"/>
                </a:xfrm>
                <a:prstGeom prst="ellipse">
                  <a:avLst/>
                </a:prstGeom>
                <a:solidFill>
                  <a:srgbClr val="93ADDD"/>
                </a:solidFill>
                <a:ln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3516" y1="41016" x2="3516" y2="41016"/>
                          <a14:foregroundMark x1="96289" y1="42383" x2="96289" y2="42383"/>
                          <a14:foregroundMark x1="48242" y1="7422" x2="48242" y2="74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8275" y="786542"/>
              <a:ext cx="690934" cy="690934"/>
            </a:xfrm>
            <a:prstGeom prst="rect">
              <a:avLst/>
            </a:prstGeom>
          </p:spPr>
        </p:pic>
      </p:grpSp>
      <p:grpSp>
        <p:nvGrpSpPr>
          <p:cNvPr id="48" name="그룹 47"/>
          <p:cNvGrpSpPr>
            <a:grpSpLocks noChangeAspect="1"/>
          </p:cNvGrpSpPr>
          <p:nvPr/>
        </p:nvGrpSpPr>
        <p:grpSpPr>
          <a:xfrm>
            <a:off x="3505886" y="758335"/>
            <a:ext cx="360000" cy="360000"/>
            <a:chOff x="4587926" y="214009"/>
            <a:chExt cx="1838473" cy="1836000"/>
          </a:xfrm>
        </p:grpSpPr>
        <p:grpSp>
          <p:nvGrpSpPr>
            <p:cNvPr id="33" name="그룹 32"/>
            <p:cNvGrpSpPr/>
            <p:nvPr/>
          </p:nvGrpSpPr>
          <p:grpSpPr>
            <a:xfrm>
              <a:off x="4587926" y="214009"/>
              <a:ext cx="1838473" cy="1836000"/>
              <a:chOff x="4918108" y="2104679"/>
              <a:chExt cx="1838473" cy="1836000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4918108" y="2104679"/>
                <a:ext cx="1838473" cy="1836000"/>
              </a:xfrm>
              <a:prstGeom prst="rect">
                <a:avLst/>
              </a:prstGeom>
              <a:solidFill>
                <a:srgbClr val="8551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5" name="그룹 34"/>
              <p:cNvGrpSpPr>
                <a:grpSpLocks noChangeAspect="1"/>
              </p:cNvGrpSpPr>
              <p:nvPr/>
            </p:nvGrpSpPr>
            <p:grpSpPr>
              <a:xfrm>
                <a:off x="4918108" y="2104679"/>
                <a:ext cx="1836000" cy="1836000"/>
                <a:chOff x="4801117" y="4171284"/>
                <a:chExt cx="612000" cy="612000"/>
              </a:xfrm>
            </p:grpSpPr>
            <p:sp>
              <p:nvSpPr>
                <p:cNvPr id="36" name="타원 35"/>
                <p:cNvSpPr>
                  <a:spLocks noChangeAspect="1"/>
                </p:cNvSpPr>
                <p:nvPr/>
              </p:nvSpPr>
              <p:spPr>
                <a:xfrm>
                  <a:off x="4801117" y="4171284"/>
                  <a:ext cx="612000" cy="612000"/>
                </a:xfrm>
                <a:prstGeom prst="ellipse">
                  <a:avLst/>
                </a:prstGeom>
                <a:solidFill>
                  <a:srgbClr val="111957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타원 36"/>
                <p:cNvSpPr>
                  <a:spLocks noChangeAspect="1"/>
                </p:cNvSpPr>
                <p:nvPr/>
              </p:nvSpPr>
              <p:spPr>
                <a:xfrm>
                  <a:off x="4927117" y="4297284"/>
                  <a:ext cx="360000" cy="360000"/>
                </a:xfrm>
                <a:prstGeom prst="ellipse">
                  <a:avLst/>
                </a:prstGeom>
                <a:solidFill>
                  <a:srgbClr val="18247A"/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3516" y1="41016" x2="3516" y2="41016"/>
                          <a14:foregroundMark x1="96289" y1="42383" x2="96289" y2="42383"/>
                          <a14:foregroundMark x1="48242" y1="7422" x2="48242" y2="74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1695" y="786542"/>
              <a:ext cx="690934" cy="6909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819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용범</dc:creator>
  <cp:lastModifiedBy>이 용범</cp:lastModifiedBy>
  <cp:revision>7</cp:revision>
  <dcterms:created xsi:type="dcterms:W3CDTF">2020-04-21T04:05:40Z</dcterms:created>
  <dcterms:modified xsi:type="dcterms:W3CDTF">2020-04-25T05:47:20Z</dcterms:modified>
</cp:coreProperties>
</file>