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5" r:id="rId17"/>
    <p:sldId id="276" r:id="rId18"/>
    <p:sldId id="272" r:id="rId19"/>
    <p:sldId id="273" r:id="rId20"/>
    <p:sldId id="274" r:id="rId21"/>
    <p:sldId id="279" r:id="rId22"/>
    <p:sldId id="280" r:id="rId23"/>
    <p:sldId id="282" r:id="rId24"/>
    <p:sldId id="277" r:id="rId25"/>
    <p:sldId id="278" r:id="rId26"/>
  </p:sldIdLst>
  <p:sldSz cx="27427238" cy="15432088"/>
  <p:notesSz cx="6858000" cy="9144000"/>
  <p:defaultTextStyle>
    <a:defPPr>
      <a:defRPr lang="zh-CN"/>
    </a:defPPr>
    <a:lvl1pPr marL="0" algn="l" defTabSz="2056828" rtl="0" eaLnBrk="1" latinLnBrk="0" hangingPunct="1">
      <a:defRPr sz="4050" kern="1200">
        <a:solidFill>
          <a:schemeClr val="tx1"/>
        </a:solidFill>
        <a:latin typeface="+mn-lt"/>
        <a:ea typeface="+mn-ea"/>
        <a:cs typeface="+mn-cs"/>
      </a:defRPr>
    </a:lvl1pPr>
    <a:lvl2pPr marL="1028415" algn="l" defTabSz="2056828" rtl="0" eaLnBrk="1" latinLnBrk="0" hangingPunct="1">
      <a:defRPr sz="4050" kern="1200">
        <a:solidFill>
          <a:schemeClr val="tx1"/>
        </a:solidFill>
        <a:latin typeface="+mn-lt"/>
        <a:ea typeface="+mn-ea"/>
        <a:cs typeface="+mn-cs"/>
      </a:defRPr>
    </a:lvl2pPr>
    <a:lvl3pPr marL="2056828" algn="l" defTabSz="2056828" rtl="0" eaLnBrk="1" latinLnBrk="0" hangingPunct="1">
      <a:defRPr sz="4050" kern="1200">
        <a:solidFill>
          <a:schemeClr val="tx1"/>
        </a:solidFill>
        <a:latin typeface="+mn-lt"/>
        <a:ea typeface="+mn-ea"/>
        <a:cs typeface="+mn-cs"/>
      </a:defRPr>
    </a:lvl3pPr>
    <a:lvl4pPr marL="3085243" algn="l" defTabSz="2056828" rtl="0" eaLnBrk="1" latinLnBrk="0" hangingPunct="1">
      <a:defRPr sz="4050" kern="1200">
        <a:solidFill>
          <a:schemeClr val="tx1"/>
        </a:solidFill>
        <a:latin typeface="+mn-lt"/>
        <a:ea typeface="+mn-ea"/>
        <a:cs typeface="+mn-cs"/>
      </a:defRPr>
    </a:lvl4pPr>
    <a:lvl5pPr marL="4113656" algn="l" defTabSz="2056828" rtl="0" eaLnBrk="1" latinLnBrk="0" hangingPunct="1">
      <a:defRPr sz="4050" kern="1200">
        <a:solidFill>
          <a:schemeClr val="tx1"/>
        </a:solidFill>
        <a:latin typeface="+mn-lt"/>
        <a:ea typeface="+mn-ea"/>
        <a:cs typeface="+mn-cs"/>
      </a:defRPr>
    </a:lvl5pPr>
    <a:lvl6pPr marL="5142071" algn="l" defTabSz="2056828" rtl="0" eaLnBrk="1" latinLnBrk="0" hangingPunct="1">
      <a:defRPr sz="4050" kern="1200">
        <a:solidFill>
          <a:schemeClr val="tx1"/>
        </a:solidFill>
        <a:latin typeface="+mn-lt"/>
        <a:ea typeface="+mn-ea"/>
        <a:cs typeface="+mn-cs"/>
      </a:defRPr>
    </a:lvl6pPr>
    <a:lvl7pPr marL="6170486" algn="l" defTabSz="2056828" rtl="0" eaLnBrk="1" latinLnBrk="0" hangingPunct="1">
      <a:defRPr sz="4050" kern="1200">
        <a:solidFill>
          <a:schemeClr val="tx1"/>
        </a:solidFill>
        <a:latin typeface="+mn-lt"/>
        <a:ea typeface="+mn-ea"/>
        <a:cs typeface="+mn-cs"/>
      </a:defRPr>
    </a:lvl7pPr>
    <a:lvl8pPr marL="7198901" algn="l" defTabSz="2056828" rtl="0" eaLnBrk="1" latinLnBrk="0" hangingPunct="1">
      <a:defRPr sz="4050" kern="1200">
        <a:solidFill>
          <a:schemeClr val="tx1"/>
        </a:solidFill>
        <a:latin typeface="+mn-lt"/>
        <a:ea typeface="+mn-ea"/>
        <a:cs typeface="+mn-cs"/>
      </a:defRPr>
    </a:lvl8pPr>
    <a:lvl9pPr marL="8227314" algn="l" defTabSz="2056828" rtl="0" eaLnBrk="1" latinLnBrk="0" hangingPunct="1">
      <a:defRPr sz="40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252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10" Type="http://schemas.openxmlformats.org/officeDocument/2006/relationships/image" Target="../media/image57.svg"/><Relationship Id="rId4" Type="http://schemas.openxmlformats.org/officeDocument/2006/relationships/image" Target="../media/image51.svg"/><Relationship Id="rId9" Type="http://schemas.openxmlformats.org/officeDocument/2006/relationships/image" Target="../media/image56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10" Type="http://schemas.openxmlformats.org/officeDocument/2006/relationships/image" Target="../media/image57.svg"/><Relationship Id="rId4" Type="http://schemas.openxmlformats.org/officeDocument/2006/relationships/image" Target="../media/image51.svg"/><Relationship Id="rId9" Type="http://schemas.openxmlformats.org/officeDocument/2006/relationships/image" Target="../media/image56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415E0F-7196-4480-88C1-B8B5E0BEF1EE}" type="doc">
      <dgm:prSet loTypeId="urn:microsoft.com/office/officeart/2005/8/layout/vProcess5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B8DCC9-E9C3-4046-8D6C-16D0F3D2F421}">
      <dgm:prSet/>
      <dgm:spPr/>
      <dgm:t>
        <a:bodyPr/>
        <a:lstStyle/>
        <a:p>
          <a:r>
            <a:rPr lang="en-US" dirty="0"/>
            <a:t>1.</a:t>
          </a:r>
          <a:r>
            <a:rPr lang="zh-CN" dirty="0"/>
            <a:t>学习部分机器学习内容代码实现（包含算法）</a:t>
          </a:r>
          <a:endParaRPr lang="en-US" dirty="0"/>
        </a:p>
      </dgm:t>
    </dgm:pt>
    <dgm:pt modelId="{3A082D31-E10C-4E75-A653-9C09D167387D}" type="parTrans" cxnId="{26613B8E-B42D-45CA-992F-AE85111C8F0E}">
      <dgm:prSet/>
      <dgm:spPr/>
      <dgm:t>
        <a:bodyPr/>
        <a:lstStyle/>
        <a:p>
          <a:endParaRPr lang="en-US"/>
        </a:p>
      </dgm:t>
    </dgm:pt>
    <dgm:pt modelId="{2E4EC0E1-E4FC-429B-93F4-B1193F722052}" type="sibTrans" cxnId="{26613B8E-B42D-45CA-992F-AE85111C8F0E}">
      <dgm:prSet/>
      <dgm:spPr/>
      <dgm:t>
        <a:bodyPr/>
        <a:lstStyle/>
        <a:p>
          <a:endParaRPr lang="en-US"/>
        </a:p>
      </dgm:t>
    </dgm:pt>
    <dgm:pt modelId="{9E47330E-862B-4591-A318-7C781DEC275E}">
      <dgm:prSet/>
      <dgm:spPr/>
      <dgm:t>
        <a:bodyPr/>
        <a:lstStyle/>
        <a:p>
          <a:pPr algn="ctr"/>
          <a:r>
            <a:rPr lang="en-US" dirty="0"/>
            <a:t>2.</a:t>
          </a:r>
          <a:r>
            <a:rPr lang="zh-CN" dirty="0"/>
            <a:t>李宏毅机器学习</a:t>
          </a:r>
          <a:r>
            <a:rPr lang="en-US" dirty="0"/>
            <a:t>2021-2022</a:t>
          </a:r>
          <a:r>
            <a:rPr lang="zh-CN" altLang="en-US" dirty="0"/>
            <a:t>第一二节（部分）</a:t>
          </a:r>
          <a:endParaRPr lang="en-US" dirty="0"/>
        </a:p>
      </dgm:t>
    </dgm:pt>
    <dgm:pt modelId="{C64B480F-38ED-4889-81CE-1E5BF92B91E0}" type="parTrans" cxnId="{1200455F-B9B2-4791-83E9-4ECA464A749C}">
      <dgm:prSet/>
      <dgm:spPr/>
      <dgm:t>
        <a:bodyPr/>
        <a:lstStyle/>
        <a:p>
          <a:endParaRPr lang="en-US"/>
        </a:p>
      </dgm:t>
    </dgm:pt>
    <dgm:pt modelId="{5387F1CF-3197-4FA3-9E11-BA8E1026B9DB}" type="sibTrans" cxnId="{1200455F-B9B2-4791-83E9-4ECA464A749C}">
      <dgm:prSet/>
      <dgm:spPr/>
      <dgm:t>
        <a:bodyPr/>
        <a:lstStyle/>
        <a:p>
          <a:endParaRPr lang="en-US"/>
        </a:p>
      </dgm:t>
    </dgm:pt>
    <dgm:pt modelId="{EBC196A5-0E46-4EE6-A7D0-D6AD711F3089}" type="pres">
      <dgm:prSet presAssocID="{72415E0F-7196-4480-88C1-B8B5E0BEF1EE}" presName="outerComposite" presStyleCnt="0">
        <dgm:presLayoutVars>
          <dgm:chMax val="5"/>
          <dgm:dir/>
          <dgm:resizeHandles val="exact"/>
        </dgm:presLayoutVars>
      </dgm:prSet>
      <dgm:spPr/>
    </dgm:pt>
    <dgm:pt modelId="{FA27E469-FB96-4700-88D8-BCA30082E352}" type="pres">
      <dgm:prSet presAssocID="{72415E0F-7196-4480-88C1-B8B5E0BEF1EE}" presName="dummyMaxCanvas" presStyleCnt="0">
        <dgm:presLayoutVars/>
      </dgm:prSet>
      <dgm:spPr/>
    </dgm:pt>
    <dgm:pt modelId="{B67F6CCB-5526-4EF0-9CD2-3399B15A9BD0}" type="pres">
      <dgm:prSet presAssocID="{72415E0F-7196-4480-88C1-B8B5E0BEF1EE}" presName="TwoNodes_1" presStyleLbl="node1" presStyleIdx="0" presStyleCnt="2">
        <dgm:presLayoutVars>
          <dgm:bulletEnabled val="1"/>
        </dgm:presLayoutVars>
      </dgm:prSet>
      <dgm:spPr/>
    </dgm:pt>
    <dgm:pt modelId="{7A09EA5D-4798-4F0F-A603-C6F79B3045CF}" type="pres">
      <dgm:prSet presAssocID="{72415E0F-7196-4480-88C1-B8B5E0BEF1EE}" presName="TwoNodes_2" presStyleLbl="node1" presStyleIdx="1" presStyleCnt="2">
        <dgm:presLayoutVars>
          <dgm:bulletEnabled val="1"/>
        </dgm:presLayoutVars>
      </dgm:prSet>
      <dgm:spPr/>
    </dgm:pt>
    <dgm:pt modelId="{B938B243-9D07-4CEB-A2E3-18818FE8CC23}" type="pres">
      <dgm:prSet presAssocID="{72415E0F-7196-4480-88C1-B8B5E0BEF1EE}" presName="TwoConn_1-2" presStyleLbl="fgAccFollowNode1" presStyleIdx="0" presStyleCnt="1">
        <dgm:presLayoutVars>
          <dgm:bulletEnabled val="1"/>
        </dgm:presLayoutVars>
      </dgm:prSet>
      <dgm:spPr/>
    </dgm:pt>
    <dgm:pt modelId="{38FA1A69-493F-4731-B828-FEFB37C45B12}" type="pres">
      <dgm:prSet presAssocID="{72415E0F-7196-4480-88C1-B8B5E0BEF1EE}" presName="TwoNodes_1_text" presStyleLbl="node1" presStyleIdx="1" presStyleCnt="2">
        <dgm:presLayoutVars>
          <dgm:bulletEnabled val="1"/>
        </dgm:presLayoutVars>
      </dgm:prSet>
      <dgm:spPr/>
    </dgm:pt>
    <dgm:pt modelId="{B8ECB558-9013-4D18-A566-15C6AD1DE0BF}" type="pres">
      <dgm:prSet presAssocID="{72415E0F-7196-4480-88C1-B8B5E0BEF1EE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C1FD710E-5834-4E6F-8A83-8101FA2892FB}" type="presOf" srcId="{9E47330E-862B-4591-A318-7C781DEC275E}" destId="{B8ECB558-9013-4D18-A566-15C6AD1DE0BF}" srcOrd="1" destOrd="0" presId="urn:microsoft.com/office/officeart/2005/8/layout/vProcess5"/>
    <dgm:cxn modelId="{2668871C-E9B6-4864-9F9C-E024E1AE6612}" type="presOf" srcId="{72415E0F-7196-4480-88C1-B8B5E0BEF1EE}" destId="{EBC196A5-0E46-4EE6-A7D0-D6AD711F3089}" srcOrd="0" destOrd="0" presId="urn:microsoft.com/office/officeart/2005/8/layout/vProcess5"/>
    <dgm:cxn modelId="{7435B633-FE46-4FFA-B7E7-26A7E28F251F}" type="presOf" srcId="{A5B8DCC9-E9C3-4046-8D6C-16D0F3D2F421}" destId="{38FA1A69-493F-4731-B828-FEFB37C45B12}" srcOrd="1" destOrd="0" presId="urn:microsoft.com/office/officeart/2005/8/layout/vProcess5"/>
    <dgm:cxn modelId="{1200455F-B9B2-4791-83E9-4ECA464A749C}" srcId="{72415E0F-7196-4480-88C1-B8B5E0BEF1EE}" destId="{9E47330E-862B-4591-A318-7C781DEC275E}" srcOrd="1" destOrd="0" parTransId="{C64B480F-38ED-4889-81CE-1E5BF92B91E0}" sibTransId="{5387F1CF-3197-4FA3-9E11-BA8E1026B9DB}"/>
    <dgm:cxn modelId="{7DA08648-A38F-4966-B31A-5563D76193E6}" type="presOf" srcId="{9E47330E-862B-4591-A318-7C781DEC275E}" destId="{7A09EA5D-4798-4F0F-A603-C6F79B3045CF}" srcOrd="0" destOrd="0" presId="urn:microsoft.com/office/officeart/2005/8/layout/vProcess5"/>
    <dgm:cxn modelId="{F563937B-3D42-4AD2-B1CA-59EB6FBBD724}" type="presOf" srcId="{A5B8DCC9-E9C3-4046-8D6C-16D0F3D2F421}" destId="{B67F6CCB-5526-4EF0-9CD2-3399B15A9BD0}" srcOrd="0" destOrd="0" presId="urn:microsoft.com/office/officeart/2005/8/layout/vProcess5"/>
    <dgm:cxn modelId="{275F7B85-3D1D-4A5E-A1C7-2C3AAB045D91}" type="presOf" srcId="{2E4EC0E1-E4FC-429B-93F4-B1193F722052}" destId="{B938B243-9D07-4CEB-A2E3-18818FE8CC23}" srcOrd="0" destOrd="0" presId="urn:microsoft.com/office/officeart/2005/8/layout/vProcess5"/>
    <dgm:cxn modelId="{26613B8E-B42D-45CA-992F-AE85111C8F0E}" srcId="{72415E0F-7196-4480-88C1-B8B5E0BEF1EE}" destId="{A5B8DCC9-E9C3-4046-8D6C-16D0F3D2F421}" srcOrd="0" destOrd="0" parTransId="{3A082D31-E10C-4E75-A653-9C09D167387D}" sibTransId="{2E4EC0E1-E4FC-429B-93F4-B1193F722052}"/>
    <dgm:cxn modelId="{2832FD58-24DA-4B5F-8690-C361D3AF3D1C}" type="presParOf" srcId="{EBC196A5-0E46-4EE6-A7D0-D6AD711F3089}" destId="{FA27E469-FB96-4700-88D8-BCA30082E352}" srcOrd="0" destOrd="0" presId="urn:microsoft.com/office/officeart/2005/8/layout/vProcess5"/>
    <dgm:cxn modelId="{9C7FC759-B4D6-4ACB-8403-B4F563A22C88}" type="presParOf" srcId="{EBC196A5-0E46-4EE6-A7D0-D6AD711F3089}" destId="{B67F6CCB-5526-4EF0-9CD2-3399B15A9BD0}" srcOrd="1" destOrd="0" presId="urn:microsoft.com/office/officeart/2005/8/layout/vProcess5"/>
    <dgm:cxn modelId="{1566085A-53F6-42F0-AF91-0BD57558A70B}" type="presParOf" srcId="{EBC196A5-0E46-4EE6-A7D0-D6AD711F3089}" destId="{7A09EA5D-4798-4F0F-A603-C6F79B3045CF}" srcOrd="2" destOrd="0" presId="urn:microsoft.com/office/officeart/2005/8/layout/vProcess5"/>
    <dgm:cxn modelId="{B4380315-75D8-44E4-ACA9-E73665E5064C}" type="presParOf" srcId="{EBC196A5-0E46-4EE6-A7D0-D6AD711F3089}" destId="{B938B243-9D07-4CEB-A2E3-18818FE8CC23}" srcOrd="3" destOrd="0" presId="urn:microsoft.com/office/officeart/2005/8/layout/vProcess5"/>
    <dgm:cxn modelId="{A1F0196E-1C94-4336-B50E-18D5D06BF73F}" type="presParOf" srcId="{EBC196A5-0E46-4EE6-A7D0-D6AD711F3089}" destId="{38FA1A69-493F-4731-B828-FEFB37C45B12}" srcOrd="4" destOrd="0" presId="urn:microsoft.com/office/officeart/2005/8/layout/vProcess5"/>
    <dgm:cxn modelId="{5C58CD38-53EC-47C9-AF75-62E5EC32F360}" type="presParOf" srcId="{EBC196A5-0E46-4EE6-A7D0-D6AD711F3089}" destId="{B8ECB558-9013-4D18-A566-15C6AD1DE0BF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00286F-C13B-4846-BE84-271C05F3FC5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22DC5F7-0949-45FB-9B8B-CCA5ACA41F53}">
      <dgm:prSet custT="1"/>
      <dgm:spPr/>
      <dgm:t>
        <a:bodyPr/>
        <a:lstStyle/>
        <a:p>
          <a:r>
            <a:rPr lang="zh-CN" sz="3600" dirty="0"/>
            <a:t>一些概念：数据集中每一列表达样本的一个特征</a:t>
          </a:r>
          <a:r>
            <a:rPr lang="en-US" sz="3600" dirty="0"/>
            <a:t>(feature)</a:t>
          </a:r>
          <a:r>
            <a:rPr lang="zh-CN" sz="3600" dirty="0"/>
            <a:t>，每一行代表一个样本</a:t>
          </a:r>
          <a:r>
            <a:rPr lang="en-US" sz="3600" dirty="0"/>
            <a:t>(sample)</a:t>
          </a:r>
        </a:p>
      </dgm:t>
    </dgm:pt>
    <dgm:pt modelId="{2C286166-AD4D-4DE8-A5EB-C29E58DC420F}" type="parTrans" cxnId="{D0431349-3DCD-4BAA-BEA7-0FAA05CC38FD}">
      <dgm:prSet/>
      <dgm:spPr/>
      <dgm:t>
        <a:bodyPr/>
        <a:lstStyle/>
        <a:p>
          <a:endParaRPr lang="en-US"/>
        </a:p>
      </dgm:t>
    </dgm:pt>
    <dgm:pt modelId="{67E0B33F-91FC-4883-8354-45690752A85F}" type="sibTrans" cxnId="{D0431349-3DCD-4BAA-BEA7-0FAA05CC38FD}">
      <dgm:prSet/>
      <dgm:spPr/>
      <dgm:t>
        <a:bodyPr/>
        <a:lstStyle/>
        <a:p>
          <a:endParaRPr lang="en-US"/>
        </a:p>
      </dgm:t>
    </dgm:pt>
    <dgm:pt modelId="{EA380CD6-D1FF-4A40-BBD3-12E4DB408B92}">
      <dgm:prSet custT="1"/>
      <dgm:spPr/>
      <dgm:t>
        <a:bodyPr/>
        <a:lstStyle/>
        <a:p>
          <a:r>
            <a:rPr lang="zh-CN" sz="3600" dirty="0"/>
            <a:t>样本的特征经常使用</a:t>
          </a:r>
          <a:r>
            <a:rPr lang="en-US" sz="3600" dirty="0"/>
            <a:t>X</a:t>
          </a:r>
          <a:r>
            <a:rPr lang="zh-CN" sz="3600" dirty="0"/>
            <a:t>来代表，代表矩阵</a:t>
          </a:r>
          <a:endParaRPr lang="en-US" sz="3600" dirty="0"/>
        </a:p>
      </dgm:t>
    </dgm:pt>
    <dgm:pt modelId="{7A55B0C4-E606-4875-A874-ABEC8CFED49F}" type="parTrans" cxnId="{48FAA035-2F09-4941-8641-13081593D19E}">
      <dgm:prSet/>
      <dgm:spPr/>
      <dgm:t>
        <a:bodyPr/>
        <a:lstStyle/>
        <a:p>
          <a:endParaRPr lang="en-US"/>
        </a:p>
      </dgm:t>
    </dgm:pt>
    <dgm:pt modelId="{CC1F6957-EFA8-4586-B4EB-C4C882AB4908}" type="sibTrans" cxnId="{48FAA035-2F09-4941-8641-13081593D19E}">
      <dgm:prSet/>
      <dgm:spPr/>
      <dgm:t>
        <a:bodyPr/>
        <a:lstStyle/>
        <a:p>
          <a:endParaRPr lang="en-US"/>
        </a:p>
      </dgm:t>
    </dgm:pt>
    <dgm:pt modelId="{F33C765E-661C-4B0D-A498-EE7EC19CCCA0}">
      <dgm:prSet custT="1"/>
      <dgm:spPr/>
      <dgm:t>
        <a:bodyPr/>
        <a:lstStyle/>
        <a:p>
          <a:r>
            <a:rPr lang="zh-CN" sz="3600" dirty="0"/>
            <a:t>样本的目标值 </a:t>
          </a:r>
          <a:r>
            <a:rPr lang="en-US" sz="3600" dirty="0"/>
            <a:t>y</a:t>
          </a:r>
        </a:p>
      </dgm:t>
    </dgm:pt>
    <dgm:pt modelId="{205F39D2-CD3E-4815-8E5B-D1503E82EBD3}" type="parTrans" cxnId="{CFAD2C43-E5E4-40CA-807D-C2D226455A5F}">
      <dgm:prSet/>
      <dgm:spPr/>
      <dgm:t>
        <a:bodyPr/>
        <a:lstStyle/>
        <a:p>
          <a:endParaRPr lang="en-US"/>
        </a:p>
      </dgm:t>
    </dgm:pt>
    <dgm:pt modelId="{036AFDDF-CD41-497E-9554-B94B846CB303}" type="sibTrans" cxnId="{CFAD2C43-E5E4-40CA-807D-C2D226455A5F}">
      <dgm:prSet/>
      <dgm:spPr/>
      <dgm:t>
        <a:bodyPr/>
        <a:lstStyle/>
        <a:p>
          <a:endParaRPr lang="en-US"/>
        </a:p>
      </dgm:t>
    </dgm:pt>
    <dgm:pt modelId="{F540DE8F-1FAC-4526-9145-356B22BD5400}" type="pres">
      <dgm:prSet presAssocID="{1A00286F-C13B-4846-BE84-271C05F3FC59}" presName="root" presStyleCnt="0">
        <dgm:presLayoutVars>
          <dgm:dir/>
          <dgm:resizeHandles val="exact"/>
        </dgm:presLayoutVars>
      </dgm:prSet>
      <dgm:spPr/>
    </dgm:pt>
    <dgm:pt modelId="{0630001B-B1A3-4F81-AB38-98819F4A50A8}" type="pres">
      <dgm:prSet presAssocID="{022DC5F7-0949-45FB-9B8B-CCA5ACA41F53}" presName="compNode" presStyleCnt="0"/>
      <dgm:spPr/>
    </dgm:pt>
    <dgm:pt modelId="{3E58D062-EE0C-4738-8EE9-78D885209AF6}" type="pres">
      <dgm:prSet presAssocID="{022DC5F7-0949-45FB-9B8B-CCA5ACA41F53}" presName="bgRect" presStyleLbl="bgShp" presStyleIdx="0" presStyleCnt="3"/>
      <dgm:spPr/>
    </dgm:pt>
    <dgm:pt modelId="{54AAB8F2-7AF9-4BD2-8A2C-2A8C40B68E2A}" type="pres">
      <dgm:prSet presAssocID="{022DC5F7-0949-45FB-9B8B-CCA5ACA41F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统计数据"/>
        </a:ext>
      </dgm:extLst>
    </dgm:pt>
    <dgm:pt modelId="{1A956457-8BC2-4C45-B344-498A2E350CE6}" type="pres">
      <dgm:prSet presAssocID="{022DC5F7-0949-45FB-9B8B-CCA5ACA41F53}" presName="spaceRect" presStyleCnt="0"/>
      <dgm:spPr/>
    </dgm:pt>
    <dgm:pt modelId="{0B1A6991-EC16-4A24-861A-9FED04741426}" type="pres">
      <dgm:prSet presAssocID="{022DC5F7-0949-45FB-9B8B-CCA5ACA41F53}" presName="parTx" presStyleLbl="revTx" presStyleIdx="0" presStyleCnt="3">
        <dgm:presLayoutVars>
          <dgm:chMax val="0"/>
          <dgm:chPref val="0"/>
        </dgm:presLayoutVars>
      </dgm:prSet>
      <dgm:spPr/>
    </dgm:pt>
    <dgm:pt modelId="{6574AEA2-7EC4-4871-97B0-050D6D2FCA1B}" type="pres">
      <dgm:prSet presAssocID="{67E0B33F-91FC-4883-8354-45690752A85F}" presName="sibTrans" presStyleCnt="0"/>
      <dgm:spPr/>
    </dgm:pt>
    <dgm:pt modelId="{9DCFBACD-FD7F-489B-B7BE-4274A78CAB4E}" type="pres">
      <dgm:prSet presAssocID="{EA380CD6-D1FF-4A40-BBD3-12E4DB408B92}" presName="compNode" presStyleCnt="0"/>
      <dgm:spPr/>
    </dgm:pt>
    <dgm:pt modelId="{B705F21F-DBF3-49DE-B512-68E97DE3D541}" type="pres">
      <dgm:prSet presAssocID="{EA380CD6-D1FF-4A40-BBD3-12E4DB408B92}" presName="bgRect" presStyleLbl="bgShp" presStyleIdx="1" presStyleCnt="3"/>
      <dgm:spPr/>
    </dgm:pt>
    <dgm:pt modelId="{6B99AE97-1ABC-4A6E-9231-9DB442E4AB40}" type="pres">
      <dgm:prSet presAssocID="{EA380CD6-D1FF-4A40-BBD3-12E4DB408B9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骰子"/>
        </a:ext>
      </dgm:extLst>
    </dgm:pt>
    <dgm:pt modelId="{B7496D3F-04B5-491F-A343-21EB26609A5F}" type="pres">
      <dgm:prSet presAssocID="{EA380CD6-D1FF-4A40-BBD3-12E4DB408B92}" presName="spaceRect" presStyleCnt="0"/>
      <dgm:spPr/>
    </dgm:pt>
    <dgm:pt modelId="{8731C010-142C-4EAE-A67C-5231249A62C9}" type="pres">
      <dgm:prSet presAssocID="{EA380CD6-D1FF-4A40-BBD3-12E4DB408B92}" presName="parTx" presStyleLbl="revTx" presStyleIdx="1" presStyleCnt="3">
        <dgm:presLayoutVars>
          <dgm:chMax val="0"/>
          <dgm:chPref val="0"/>
        </dgm:presLayoutVars>
      </dgm:prSet>
      <dgm:spPr/>
    </dgm:pt>
    <dgm:pt modelId="{5EEDA0A2-1CFF-4792-8BD3-ADA349E88958}" type="pres">
      <dgm:prSet presAssocID="{CC1F6957-EFA8-4586-B4EB-C4C882AB4908}" presName="sibTrans" presStyleCnt="0"/>
      <dgm:spPr/>
    </dgm:pt>
    <dgm:pt modelId="{44766B4E-A489-4F7C-8DDD-9C7241C7D454}" type="pres">
      <dgm:prSet presAssocID="{F33C765E-661C-4B0D-A498-EE7EC19CCCA0}" presName="compNode" presStyleCnt="0"/>
      <dgm:spPr/>
    </dgm:pt>
    <dgm:pt modelId="{62E21B72-AC8A-46A7-9AED-78ECBED38611}" type="pres">
      <dgm:prSet presAssocID="{F33C765E-661C-4B0D-A498-EE7EC19CCCA0}" presName="bgRect" presStyleLbl="bgShp" presStyleIdx="2" presStyleCnt="3"/>
      <dgm:spPr/>
    </dgm:pt>
    <dgm:pt modelId="{3DE4F43C-7486-4D78-B2B5-63D01E57FBDE}" type="pres">
      <dgm:prSet presAssocID="{F33C765E-661C-4B0D-A498-EE7EC19CCCA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目标"/>
        </a:ext>
      </dgm:extLst>
    </dgm:pt>
    <dgm:pt modelId="{27A235D1-53E1-42B4-89D3-1753A5EF929E}" type="pres">
      <dgm:prSet presAssocID="{F33C765E-661C-4B0D-A498-EE7EC19CCCA0}" presName="spaceRect" presStyleCnt="0"/>
      <dgm:spPr/>
    </dgm:pt>
    <dgm:pt modelId="{5E3433D5-8AF7-4F90-BCB4-94A8263B1692}" type="pres">
      <dgm:prSet presAssocID="{F33C765E-661C-4B0D-A498-EE7EC19CCCA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8FAA035-2F09-4941-8641-13081593D19E}" srcId="{1A00286F-C13B-4846-BE84-271C05F3FC59}" destId="{EA380CD6-D1FF-4A40-BBD3-12E4DB408B92}" srcOrd="1" destOrd="0" parTransId="{7A55B0C4-E606-4875-A874-ABEC8CFED49F}" sibTransId="{CC1F6957-EFA8-4586-B4EB-C4C882AB4908}"/>
    <dgm:cxn modelId="{CFAD2C43-E5E4-40CA-807D-C2D226455A5F}" srcId="{1A00286F-C13B-4846-BE84-271C05F3FC59}" destId="{F33C765E-661C-4B0D-A498-EE7EC19CCCA0}" srcOrd="2" destOrd="0" parTransId="{205F39D2-CD3E-4815-8E5B-D1503E82EBD3}" sibTransId="{036AFDDF-CD41-497E-9554-B94B846CB303}"/>
    <dgm:cxn modelId="{D0431349-3DCD-4BAA-BEA7-0FAA05CC38FD}" srcId="{1A00286F-C13B-4846-BE84-271C05F3FC59}" destId="{022DC5F7-0949-45FB-9B8B-CCA5ACA41F53}" srcOrd="0" destOrd="0" parTransId="{2C286166-AD4D-4DE8-A5EB-C29E58DC420F}" sibTransId="{67E0B33F-91FC-4883-8354-45690752A85F}"/>
    <dgm:cxn modelId="{AC27EA7A-AD06-4BB5-9A0A-3431B51EA47F}" type="presOf" srcId="{F33C765E-661C-4B0D-A498-EE7EC19CCCA0}" destId="{5E3433D5-8AF7-4F90-BCB4-94A8263B1692}" srcOrd="0" destOrd="0" presId="urn:microsoft.com/office/officeart/2018/2/layout/IconVerticalSolidList"/>
    <dgm:cxn modelId="{D29F3F9B-2B43-4ED1-B029-9D680AB5B9AB}" type="presOf" srcId="{EA380CD6-D1FF-4A40-BBD3-12E4DB408B92}" destId="{8731C010-142C-4EAE-A67C-5231249A62C9}" srcOrd="0" destOrd="0" presId="urn:microsoft.com/office/officeart/2018/2/layout/IconVerticalSolidList"/>
    <dgm:cxn modelId="{0488D7A9-8AA3-4C92-A621-674F2D8D708E}" type="presOf" srcId="{022DC5F7-0949-45FB-9B8B-CCA5ACA41F53}" destId="{0B1A6991-EC16-4A24-861A-9FED04741426}" srcOrd="0" destOrd="0" presId="urn:microsoft.com/office/officeart/2018/2/layout/IconVerticalSolidList"/>
    <dgm:cxn modelId="{D523A4D2-7549-492D-84E9-B4A6BA94D81B}" type="presOf" srcId="{1A00286F-C13B-4846-BE84-271C05F3FC59}" destId="{F540DE8F-1FAC-4526-9145-356B22BD5400}" srcOrd="0" destOrd="0" presId="urn:microsoft.com/office/officeart/2018/2/layout/IconVerticalSolidList"/>
    <dgm:cxn modelId="{A36CF3BA-5774-4FB3-8390-3839EB9B21E1}" type="presParOf" srcId="{F540DE8F-1FAC-4526-9145-356B22BD5400}" destId="{0630001B-B1A3-4F81-AB38-98819F4A50A8}" srcOrd="0" destOrd="0" presId="urn:microsoft.com/office/officeart/2018/2/layout/IconVerticalSolidList"/>
    <dgm:cxn modelId="{27C434AC-FF5D-4D81-9FBA-266B8384005C}" type="presParOf" srcId="{0630001B-B1A3-4F81-AB38-98819F4A50A8}" destId="{3E58D062-EE0C-4738-8EE9-78D885209AF6}" srcOrd="0" destOrd="0" presId="urn:microsoft.com/office/officeart/2018/2/layout/IconVerticalSolidList"/>
    <dgm:cxn modelId="{C33FBF22-3341-4524-8CD2-4AC034346222}" type="presParOf" srcId="{0630001B-B1A3-4F81-AB38-98819F4A50A8}" destId="{54AAB8F2-7AF9-4BD2-8A2C-2A8C40B68E2A}" srcOrd="1" destOrd="0" presId="urn:microsoft.com/office/officeart/2018/2/layout/IconVerticalSolidList"/>
    <dgm:cxn modelId="{1AB3768D-28FE-4DAC-949D-A478EEB61075}" type="presParOf" srcId="{0630001B-B1A3-4F81-AB38-98819F4A50A8}" destId="{1A956457-8BC2-4C45-B344-498A2E350CE6}" srcOrd="2" destOrd="0" presId="urn:microsoft.com/office/officeart/2018/2/layout/IconVerticalSolidList"/>
    <dgm:cxn modelId="{1CEE98D1-59F7-4A1C-B8BC-B1C6D72E6054}" type="presParOf" srcId="{0630001B-B1A3-4F81-AB38-98819F4A50A8}" destId="{0B1A6991-EC16-4A24-861A-9FED04741426}" srcOrd="3" destOrd="0" presId="urn:microsoft.com/office/officeart/2018/2/layout/IconVerticalSolidList"/>
    <dgm:cxn modelId="{77B53887-A42A-48CE-A71A-774E9DD7AF72}" type="presParOf" srcId="{F540DE8F-1FAC-4526-9145-356B22BD5400}" destId="{6574AEA2-7EC4-4871-97B0-050D6D2FCA1B}" srcOrd="1" destOrd="0" presId="urn:microsoft.com/office/officeart/2018/2/layout/IconVerticalSolidList"/>
    <dgm:cxn modelId="{B2FF2809-79BC-4EC4-8C51-56E611A0E389}" type="presParOf" srcId="{F540DE8F-1FAC-4526-9145-356B22BD5400}" destId="{9DCFBACD-FD7F-489B-B7BE-4274A78CAB4E}" srcOrd="2" destOrd="0" presId="urn:microsoft.com/office/officeart/2018/2/layout/IconVerticalSolidList"/>
    <dgm:cxn modelId="{7930D7D2-C202-40A3-B27E-096A3E4A8617}" type="presParOf" srcId="{9DCFBACD-FD7F-489B-B7BE-4274A78CAB4E}" destId="{B705F21F-DBF3-49DE-B512-68E97DE3D541}" srcOrd="0" destOrd="0" presId="urn:microsoft.com/office/officeart/2018/2/layout/IconVerticalSolidList"/>
    <dgm:cxn modelId="{B7B5E218-36AF-449B-84E5-57C56EAC5EF8}" type="presParOf" srcId="{9DCFBACD-FD7F-489B-B7BE-4274A78CAB4E}" destId="{6B99AE97-1ABC-4A6E-9231-9DB442E4AB40}" srcOrd="1" destOrd="0" presId="urn:microsoft.com/office/officeart/2018/2/layout/IconVerticalSolidList"/>
    <dgm:cxn modelId="{9228719F-7AF2-4C0E-B8FF-E52FFA9AC242}" type="presParOf" srcId="{9DCFBACD-FD7F-489B-B7BE-4274A78CAB4E}" destId="{B7496D3F-04B5-491F-A343-21EB26609A5F}" srcOrd="2" destOrd="0" presId="urn:microsoft.com/office/officeart/2018/2/layout/IconVerticalSolidList"/>
    <dgm:cxn modelId="{F9F30DE1-4909-4548-9D38-E6AEA98FBAEA}" type="presParOf" srcId="{9DCFBACD-FD7F-489B-B7BE-4274A78CAB4E}" destId="{8731C010-142C-4EAE-A67C-5231249A62C9}" srcOrd="3" destOrd="0" presId="urn:microsoft.com/office/officeart/2018/2/layout/IconVerticalSolidList"/>
    <dgm:cxn modelId="{6B06E0E2-F972-479A-9066-2A43F8C4AF70}" type="presParOf" srcId="{F540DE8F-1FAC-4526-9145-356B22BD5400}" destId="{5EEDA0A2-1CFF-4792-8BD3-ADA349E88958}" srcOrd="3" destOrd="0" presId="urn:microsoft.com/office/officeart/2018/2/layout/IconVerticalSolidList"/>
    <dgm:cxn modelId="{783383E8-E24D-45AA-83E8-422DE1430B8B}" type="presParOf" srcId="{F540DE8F-1FAC-4526-9145-356B22BD5400}" destId="{44766B4E-A489-4F7C-8DDD-9C7241C7D454}" srcOrd="4" destOrd="0" presId="urn:microsoft.com/office/officeart/2018/2/layout/IconVerticalSolidList"/>
    <dgm:cxn modelId="{2A421A46-D70B-4EC1-80F1-B896AEB066B6}" type="presParOf" srcId="{44766B4E-A489-4F7C-8DDD-9C7241C7D454}" destId="{62E21B72-AC8A-46A7-9AED-78ECBED38611}" srcOrd="0" destOrd="0" presId="urn:microsoft.com/office/officeart/2018/2/layout/IconVerticalSolidList"/>
    <dgm:cxn modelId="{6610B7EA-D89B-4436-BDF8-DBA39FDBB1EC}" type="presParOf" srcId="{44766B4E-A489-4F7C-8DDD-9C7241C7D454}" destId="{3DE4F43C-7486-4D78-B2B5-63D01E57FBDE}" srcOrd="1" destOrd="0" presId="urn:microsoft.com/office/officeart/2018/2/layout/IconVerticalSolidList"/>
    <dgm:cxn modelId="{D2C01D87-A0E6-4134-8944-AA749C966E89}" type="presParOf" srcId="{44766B4E-A489-4F7C-8DDD-9C7241C7D454}" destId="{27A235D1-53E1-42B4-89D3-1753A5EF929E}" srcOrd="2" destOrd="0" presId="urn:microsoft.com/office/officeart/2018/2/layout/IconVerticalSolidList"/>
    <dgm:cxn modelId="{27A271B0-626C-4760-8F2E-A62C140BFE5D}" type="presParOf" srcId="{44766B4E-A489-4F7C-8DDD-9C7241C7D454}" destId="{5E3433D5-8AF7-4F90-BCB4-94A8263B16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3CF134-C106-4CD4-B4CA-BB6CD1FFE73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775C8E6-CE42-48EA-8174-8B7CFE4049BB}">
      <dgm:prSet/>
      <dgm:spPr/>
      <dgm:t>
        <a:bodyPr/>
        <a:lstStyle/>
        <a:p>
          <a:r>
            <a:rPr lang="zh-CN"/>
            <a:t>机器学习： 分类任务、回归任务</a:t>
          </a:r>
          <a:endParaRPr lang="en-US"/>
        </a:p>
      </dgm:t>
    </dgm:pt>
    <dgm:pt modelId="{C5EBBE3E-0EB5-4BDF-8A17-C5EF3CBEC166}" type="parTrans" cxnId="{3C0F22AC-3549-4460-B22D-77A8337CD8D3}">
      <dgm:prSet/>
      <dgm:spPr/>
      <dgm:t>
        <a:bodyPr/>
        <a:lstStyle/>
        <a:p>
          <a:endParaRPr lang="en-US"/>
        </a:p>
      </dgm:t>
    </dgm:pt>
    <dgm:pt modelId="{2DA46397-2EE4-4C67-A03F-79F6F0CE24AD}" type="sibTrans" cxnId="{3C0F22AC-3549-4460-B22D-77A8337CD8D3}">
      <dgm:prSet/>
      <dgm:spPr/>
      <dgm:t>
        <a:bodyPr/>
        <a:lstStyle/>
        <a:p>
          <a:endParaRPr lang="en-US"/>
        </a:p>
      </dgm:t>
    </dgm:pt>
    <dgm:pt modelId="{59FBCF7D-B5BB-4E82-8244-2472B858454B}">
      <dgm:prSet/>
      <dgm:spPr/>
      <dgm:t>
        <a:bodyPr/>
        <a:lstStyle/>
        <a:p>
          <a:r>
            <a:rPr lang="zh-CN"/>
            <a:t>监督学习：给机器的训练数据 有标记</a:t>
          </a:r>
          <a:r>
            <a:rPr lang="en-US"/>
            <a:t>label  </a:t>
          </a:r>
          <a:r>
            <a:rPr lang="zh-CN"/>
            <a:t>有答案</a:t>
          </a:r>
          <a:endParaRPr lang="en-US"/>
        </a:p>
      </dgm:t>
    </dgm:pt>
    <dgm:pt modelId="{BACDE9BC-C464-4076-BC73-7BF27C0CF154}" type="parTrans" cxnId="{C1E2DF48-1DB6-4A10-9D90-E8AEC7BB6AE3}">
      <dgm:prSet/>
      <dgm:spPr/>
      <dgm:t>
        <a:bodyPr/>
        <a:lstStyle/>
        <a:p>
          <a:endParaRPr lang="en-US"/>
        </a:p>
      </dgm:t>
    </dgm:pt>
    <dgm:pt modelId="{3F1567EE-EA2D-4811-8FC7-B8B76EA3B36D}" type="sibTrans" cxnId="{C1E2DF48-1DB6-4A10-9D90-E8AEC7BB6AE3}">
      <dgm:prSet/>
      <dgm:spPr/>
      <dgm:t>
        <a:bodyPr/>
        <a:lstStyle/>
        <a:p>
          <a:endParaRPr lang="en-US"/>
        </a:p>
      </dgm:t>
    </dgm:pt>
    <dgm:pt modelId="{18A4FCCA-F222-4D5C-ACF0-8AAB687EE23C}">
      <dgm:prSet/>
      <dgm:spPr/>
      <dgm:t>
        <a:bodyPr/>
        <a:lstStyle/>
        <a:p>
          <a:r>
            <a:rPr lang="zh-CN"/>
            <a:t>非监督学习：给机器的训练数据没有标记 没有答案</a:t>
          </a:r>
          <a:endParaRPr lang="en-US"/>
        </a:p>
      </dgm:t>
    </dgm:pt>
    <dgm:pt modelId="{8A452362-F808-4B9C-8136-649D03432988}" type="parTrans" cxnId="{F7066A8B-0468-4E69-BD7D-4589006EBD07}">
      <dgm:prSet/>
      <dgm:spPr/>
      <dgm:t>
        <a:bodyPr/>
        <a:lstStyle/>
        <a:p>
          <a:endParaRPr lang="en-US"/>
        </a:p>
      </dgm:t>
    </dgm:pt>
    <dgm:pt modelId="{6A20A546-0098-4601-9E42-C3893702DD6F}" type="sibTrans" cxnId="{F7066A8B-0468-4E69-BD7D-4589006EBD07}">
      <dgm:prSet/>
      <dgm:spPr/>
      <dgm:t>
        <a:bodyPr/>
        <a:lstStyle/>
        <a:p>
          <a:endParaRPr lang="en-US"/>
        </a:p>
      </dgm:t>
    </dgm:pt>
    <dgm:pt modelId="{B3787C0B-3D13-4E2D-A002-AC86EF83CC8A}">
      <dgm:prSet/>
      <dgm:spPr/>
      <dgm:t>
        <a:bodyPr/>
        <a:lstStyle/>
        <a:p>
          <a:r>
            <a:rPr lang="zh-CN"/>
            <a:t>半监督学习：一部分有标记，一部分没有标记</a:t>
          </a:r>
          <a:endParaRPr lang="en-US"/>
        </a:p>
      </dgm:t>
    </dgm:pt>
    <dgm:pt modelId="{090F70A2-CD53-44D3-B399-B108CC1AAF32}" type="parTrans" cxnId="{1FC18415-0219-4B9B-A815-B3A5194269ED}">
      <dgm:prSet/>
      <dgm:spPr/>
      <dgm:t>
        <a:bodyPr/>
        <a:lstStyle/>
        <a:p>
          <a:endParaRPr lang="en-US"/>
        </a:p>
      </dgm:t>
    </dgm:pt>
    <dgm:pt modelId="{3775234A-7A1A-4FF7-93FE-F72EC4E365A8}" type="sibTrans" cxnId="{1FC18415-0219-4B9B-A815-B3A5194269ED}">
      <dgm:prSet/>
      <dgm:spPr/>
      <dgm:t>
        <a:bodyPr/>
        <a:lstStyle/>
        <a:p>
          <a:endParaRPr lang="en-US"/>
        </a:p>
      </dgm:t>
    </dgm:pt>
    <dgm:pt modelId="{076E5116-48EC-4874-9820-0956C5F24818}">
      <dgm:prSet/>
      <dgm:spPr/>
      <dgm:t>
        <a:bodyPr/>
        <a:lstStyle/>
        <a:p>
          <a:r>
            <a:rPr lang="zh-CN"/>
            <a:t>增强学习：根据周围环境的情况，采取行动，然后根据行动的结果，学习行动的方式，非常适合机器人</a:t>
          </a:r>
          <a:endParaRPr lang="en-US"/>
        </a:p>
      </dgm:t>
    </dgm:pt>
    <dgm:pt modelId="{FB01569C-69DB-4E4B-AE83-40310271B24B}" type="parTrans" cxnId="{6932697A-FBEC-4443-B727-3C16A2178FAD}">
      <dgm:prSet/>
      <dgm:spPr/>
      <dgm:t>
        <a:bodyPr/>
        <a:lstStyle/>
        <a:p>
          <a:endParaRPr lang="en-US"/>
        </a:p>
      </dgm:t>
    </dgm:pt>
    <dgm:pt modelId="{28DBBB4D-D068-4631-9B1F-D4A5E2F9BB26}" type="sibTrans" cxnId="{6932697A-FBEC-4443-B727-3C16A2178FAD}">
      <dgm:prSet/>
      <dgm:spPr/>
      <dgm:t>
        <a:bodyPr/>
        <a:lstStyle/>
        <a:p>
          <a:endParaRPr lang="en-US"/>
        </a:p>
      </dgm:t>
    </dgm:pt>
    <dgm:pt modelId="{EEED927A-4CAF-431D-8094-614B69E2F444}">
      <dgm:prSet/>
      <dgm:spPr/>
      <dgm:t>
        <a:bodyPr/>
        <a:lstStyle/>
        <a:p>
          <a:r>
            <a:rPr lang="zh-CN"/>
            <a:t>批量学习：模型固定，不会发生改变，面对新的数据，无法进行优化</a:t>
          </a:r>
          <a:endParaRPr lang="en-US"/>
        </a:p>
      </dgm:t>
    </dgm:pt>
    <dgm:pt modelId="{E5893F5C-BD9F-4967-97E9-5209697C03C2}" type="parTrans" cxnId="{3806F9BF-2487-489E-A66D-5C0319168CED}">
      <dgm:prSet/>
      <dgm:spPr/>
      <dgm:t>
        <a:bodyPr/>
        <a:lstStyle/>
        <a:p>
          <a:endParaRPr lang="en-US"/>
        </a:p>
      </dgm:t>
    </dgm:pt>
    <dgm:pt modelId="{24A0DD24-FD69-49B5-9166-2B682A3B5B99}" type="sibTrans" cxnId="{3806F9BF-2487-489E-A66D-5C0319168CED}">
      <dgm:prSet/>
      <dgm:spPr/>
      <dgm:t>
        <a:bodyPr/>
        <a:lstStyle/>
        <a:p>
          <a:endParaRPr lang="en-US"/>
        </a:p>
      </dgm:t>
    </dgm:pt>
    <dgm:pt modelId="{E5A2BEA1-E158-4506-9054-15F1AF95DAA4}">
      <dgm:prSet/>
      <dgm:spPr/>
      <dgm:t>
        <a:bodyPr/>
        <a:lstStyle/>
        <a:p>
          <a:r>
            <a:rPr lang="zh-CN"/>
            <a:t>在线学习：不断的学习，应用模型 得到结果，同时不断的更新模型</a:t>
          </a:r>
          <a:endParaRPr lang="en-US"/>
        </a:p>
      </dgm:t>
    </dgm:pt>
    <dgm:pt modelId="{B13C2BAA-17E6-483D-8888-5C14C70488A0}" type="parTrans" cxnId="{C061DCD8-D080-41D8-8B83-6BB65FAC712D}">
      <dgm:prSet/>
      <dgm:spPr/>
      <dgm:t>
        <a:bodyPr/>
        <a:lstStyle/>
        <a:p>
          <a:endParaRPr lang="en-US"/>
        </a:p>
      </dgm:t>
    </dgm:pt>
    <dgm:pt modelId="{331CE01C-06F5-4526-9F0F-520F7C391DB9}" type="sibTrans" cxnId="{C061DCD8-D080-41D8-8B83-6BB65FAC712D}">
      <dgm:prSet/>
      <dgm:spPr/>
      <dgm:t>
        <a:bodyPr/>
        <a:lstStyle/>
        <a:p>
          <a:endParaRPr lang="en-US"/>
        </a:p>
      </dgm:t>
    </dgm:pt>
    <dgm:pt modelId="{03C8F743-936A-47E2-AE35-35E588C19A60}" type="pres">
      <dgm:prSet presAssocID="{593CF134-C106-4CD4-B4CA-BB6CD1FFE73B}" presName="linear" presStyleCnt="0">
        <dgm:presLayoutVars>
          <dgm:animLvl val="lvl"/>
          <dgm:resizeHandles val="exact"/>
        </dgm:presLayoutVars>
      </dgm:prSet>
      <dgm:spPr/>
    </dgm:pt>
    <dgm:pt modelId="{C1AEC030-3C9A-4EDE-9FEB-5363455C87B4}" type="pres">
      <dgm:prSet presAssocID="{9775C8E6-CE42-48EA-8174-8B7CFE4049BB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A520F95-D31A-42EA-A6A2-469D1F6A17F0}" type="pres">
      <dgm:prSet presAssocID="{2DA46397-2EE4-4C67-A03F-79F6F0CE24AD}" presName="spacer" presStyleCnt="0"/>
      <dgm:spPr/>
    </dgm:pt>
    <dgm:pt modelId="{3C106808-0FF3-41ED-9464-CB18156A83CF}" type="pres">
      <dgm:prSet presAssocID="{59FBCF7D-B5BB-4E82-8244-2472B858454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23707F53-D0AB-4632-A572-1EBDAC24A652}" type="pres">
      <dgm:prSet presAssocID="{3F1567EE-EA2D-4811-8FC7-B8B76EA3B36D}" presName="spacer" presStyleCnt="0"/>
      <dgm:spPr/>
    </dgm:pt>
    <dgm:pt modelId="{B0610EE6-7586-4D58-AC7B-C6C7C4C046B2}" type="pres">
      <dgm:prSet presAssocID="{18A4FCCA-F222-4D5C-ACF0-8AAB687EE23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88515CB-589F-4C76-B71F-90CE14B357AB}" type="pres">
      <dgm:prSet presAssocID="{6A20A546-0098-4601-9E42-C3893702DD6F}" presName="spacer" presStyleCnt="0"/>
      <dgm:spPr/>
    </dgm:pt>
    <dgm:pt modelId="{231E3723-E1F5-419E-9884-72AC9BB4D090}" type="pres">
      <dgm:prSet presAssocID="{B3787C0B-3D13-4E2D-A002-AC86EF83CC8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6EC497E-DC9A-4C26-A014-0A6BDADB2BA6}" type="pres">
      <dgm:prSet presAssocID="{3775234A-7A1A-4FF7-93FE-F72EC4E365A8}" presName="spacer" presStyleCnt="0"/>
      <dgm:spPr/>
    </dgm:pt>
    <dgm:pt modelId="{48C47CB9-FF26-4281-9EC7-6241F17DC82E}" type="pres">
      <dgm:prSet presAssocID="{076E5116-48EC-4874-9820-0956C5F24818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F90019B2-96ED-4B44-A252-B3A3D03D0FC1}" type="pres">
      <dgm:prSet presAssocID="{28DBBB4D-D068-4631-9B1F-D4A5E2F9BB26}" presName="spacer" presStyleCnt="0"/>
      <dgm:spPr/>
    </dgm:pt>
    <dgm:pt modelId="{F0427198-BADE-413F-90D2-9FE168987E66}" type="pres">
      <dgm:prSet presAssocID="{EEED927A-4CAF-431D-8094-614B69E2F44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B5DC98C-A5DA-4EFC-B973-8D9DA2B8114B}" type="pres">
      <dgm:prSet presAssocID="{24A0DD24-FD69-49B5-9166-2B682A3B5B99}" presName="spacer" presStyleCnt="0"/>
      <dgm:spPr/>
    </dgm:pt>
    <dgm:pt modelId="{87D37990-25C9-461E-A764-37AEC13F605E}" type="pres">
      <dgm:prSet presAssocID="{E5A2BEA1-E158-4506-9054-15F1AF95DAA4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FC18415-0219-4B9B-A815-B3A5194269ED}" srcId="{593CF134-C106-4CD4-B4CA-BB6CD1FFE73B}" destId="{B3787C0B-3D13-4E2D-A002-AC86EF83CC8A}" srcOrd="3" destOrd="0" parTransId="{090F70A2-CD53-44D3-B399-B108CC1AAF32}" sibTransId="{3775234A-7A1A-4FF7-93FE-F72EC4E365A8}"/>
    <dgm:cxn modelId="{3EFA4521-5084-4267-83DC-960380C02529}" type="presOf" srcId="{59FBCF7D-B5BB-4E82-8244-2472B858454B}" destId="{3C106808-0FF3-41ED-9464-CB18156A83CF}" srcOrd="0" destOrd="0" presId="urn:microsoft.com/office/officeart/2005/8/layout/vList2"/>
    <dgm:cxn modelId="{C1E2DF48-1DB6-4A10-9D90-E8AEC7BB6AE3}" srcId="{593CF134-C106-4CD4-B4CA-BB6CD1FFE73B}" destId="{59FBCF7D-B5BB-4E82-8244-2472B858454B}" srcOrd="1" destOrd="0" parTransId="{BACDE9BC-C464-4076-BC73-7BF27C0CF154}" sibTransId="{3F1567EE-EA2D-4811-8FC7-B8B76EA3B36D}"/>
    <dgm:cxn modelId="{8623E275-35A9-42C2-8692-6F50A5D9D5C7}" type="presOf" srcId="{9775C8E6-CE42-48EA-8174-8B7CFE4049BB}" destId="{C1AEC030-3C9A-4EDE-9FEB-5363455C87B4}" srcOrd="0" destOrd="0" presId="urn:microsoft.com/office/officeart/2005/8/layout/vList2"/>
    <dgm:cxn modelId="{545ECD59-95AC-4865-AA58-AE993304696C}" type="presOf" srcId="{B3787C0B-3D13-4E2D-A002-AC86EF83CC8A}" destId="{231E3723-E1F5-419E-9884-72AC9BB4D090}" srcOrd="0" destOrd="0" presId="urn:microsoft.com/office/officeart/2005/8/layout/vList2"/>
    <dgm:cxn modelId="{6932697A-FBEC-4443-B727-3C16A2178FAD}" srcId="{593CF134-C106-4CD4-B4CA-BB6CD1FFE73B}" destId="{076E5116-48EC-4874-9820-0956C5F24818}" srcOrd="4" destOrd="0" parTransId="{FB01569C-69DB-4E4B-AE83-40310271B24B}" sibTransId="{28DBBB4D-D068-4631-9B1F-D4A5E2F9BB26}"/>
    <dgm:cxn modelId="{F7066A8B-0468-4E69-BD7D-4589006EBD07}" srcId="{593CF134-C106-4CD4-B4CA-BB6CD1FFE73B}" destId="{18A4FCCA-F222-4D5C-ACF0-8AAB687EE23C}" srcOrd="2" destOrd="0" parTransId="{8A452362-F808-4B9C-8136-649D03432988}" sibTransId="{6A20A546-0098-4601-9E42-C3893702DD6F}"/>
    <dgm:cxn modelId="{080181A2-BF60-4587-BC0A-2D491712F836}" type="presOf" srcId="{18A4FCCA-F222-4D5C-ACF0-8AAB687EE23C}" destId="{B0610EE6-7586-4D58-AC7B-C6C7C4C046B2}" srcOrd="0" destOrd="0" presId="urn:microsoft.com/office/officeart/2005/8/layout/vList2"/>
    <dgm:cxn modelId="{48ED42A9-B3D8-4040-9C5F-E02A8AE1B5D1}" type="presOf" srcId="{EEED927A-4CAF-431D-8094-614B69E2F444}" destId="{F0427198-BADE-413F-90D2-9FE168987E66}" srcOrd="0" destOrd="0" presId="urn:microsoft.com/office/officeart/2005/8/layout/vList2"/>
    <dgm:cxn modelId="{3C0F22AC-3549-4460-B22D-77A8337CD8D3}" srcId="{593CF134-C106-4CD4-B4CA-BB6CD1FFE73B}" destId="{9775C8E6-CE42-48EA-8174-8B7CFE4049BB}" srcOrd="0" destOrd="0" parTransId="{C5EBBE3E-0EB5-4BDF-8A17-C5EF3CBEC166}" sibTransId="{2DA46397-2EE4-4C67-A03F-79F6F0CE24AD}"/>
    <dgm:cxn modelId="{3806F9BF-2487-489E-A66D-5C0319168CED}" srcId="{593CF134-C106-4CD4-B4CA-BB6CD1FFE73B}" destId="{EEED927A-4CAF-431D-8094-614B69E2F444}" srcOrd="5" destOrd="0" parTransId="{E5893F5C-BD9F-4967-97E9-5209697C03C2}" sibTransId="{24A0DD24-FD69-49B5-9166-2B682A3B5B99}"/>
    <dgm:cxn modelId="{F4272CD2-CB1B-42D3-8226-FE64D37B6DD8}" type="presOf" srcId="{593CF134-C106-4CD4-B4CA-BB6CD1FFE73B}" destId="{03C8F743-936A-47E2-AE35-35E588C19A60}" srcOrd="0" destOrd="0" presId="urn:microsoft.com/office/officeart/2005/8/layout/vList2"/>
    <dgm:cxn modelId="{94E817D4-4BAB-4AF1-9A0C-0A1BE02C0D56}" type="presOf" srcId="{076E5116-48EC-4874-9820-0956C5F24818}" destId="{48C47CB9-FF26-4281-9EC7-6241F17DC82E}" srcOrd="0" destOrd="0" presId="urn:microsoft.com/office/officeart/2005/8/layout/vList2"/>
    <dgm:cxn modelId="{C061DCD8-D080-41D8-8B83-6BB65FAC712D}" srcId="{593CF134-C106-4CD4-B4CA-BB6CD1FFE73B}" destId="{E5A2BEA1-E158-4506-9054-15F1AF95DAA4}" srcOrd="6" destOrd="0" parTransId="{B13C2BAA-17E6-483D-8888-5C14C70488A0}" sibTransId="{331CE01C-06F5-4526-9F0F-520F7C391DB9}"/>
    <dgm:cxn modelId="{F497B5DF-A6A5-41C2-9895-CF91C2201556}" type="presOf" srcId="{E5A2BEA1-E158-4506-9054-15F1AF95DAA4}" destId="{87D37990-25C9-461E-A764-37AEC13F605E}" srcOrd="0" destOrd="0" presId="urn:microsoft.com/office/officeart/2005/8/layout/vList2"/>
    <dgm:cxn modelId="{BA4700ED-B3EE-457F-93B2-5493870616D9}" type="presParOf" srcId="{03C8F743-936A-47E2-AE35-35E588C19A60}" destId="{C1AEC030-3C9A-4EDE-9FEB-5363455C87B4}" srcOrd="0" destOrd="0" presId="urn:microsoft.com/office/officeart/2005/8/layout/vList2"/>
    <dgm:cxn modelId="{383B6449-BE66-426A-BED7-8602A7C2D7AA}" type="presParOf" srcId="{03C8F743-936A-47E2-AE35-35E588C19A60}" destId="{3A520F95-D31A-42EA-A6A2-469D1F6A17F0}" srcOrd="1" destOrd="0" presId="urn:microsoft.com/office/officeart/2005/8/layout/vList2"/>
    <dgm:cxn modelId="{D9851EC0-38D3-43C0-BDE1-930EA09F1296}" type="presParOf" srcId="{03C8F743-936A-47E2-AE35-35E588C19A60}" destId="{3C106808-0FF3-41ED-9464-CB18156A83CF}" srcOrd="2" destOrd="0" presId="urn:microsoft.com/office/officeart/2005/8/layout/vList2"/>
    <dgm:cxn modelId="{A5A38CEF-BD25-4B01-BAEE-D8F9E3256049}" type="presParOf" srcId="{03C8F743-936A-47E2-AE35-35E588C19A60}" destId="{23707F53-D0AB-4632-A572-1EBDAC24A652}" srcOrd="3" destOrd="0" presId="urn:microsoft.com/office/officeart/2005/8/layout/vList2"/>
    <dgm:cxn modelId="{649574B8-53E7-44E0-AFD5-C5D368E09287}" type="presParOf" srcId="{03C8F743-936A-47E2-AE35-35E588C19A60}" destId="{B0610EE6-7586-4D58-AC7B-C6C7C4C046B2}" srcOrd="4" destOrd="0" presId="urn:microsoft.com/office/officeart/2005/8/layout/vList2"/>
    <dgm:cxn modelId="{1B2BF93C-9048-4BFA-9A6F-16ADDDBEB216}" type="presParOf" srcId="{03C8F743-936A-47E2-AE35-35E588C19A60}" destId="{788515CB-589F-4C76-B71F-90CE14B357AB}" srcOrd="5" destOrd="0" presId="urn:microsoft.com/office/officeart/2005/8/layout/vList2"/>
    <dgm:cxn modelId="{E94058C7-4716-4AF8-B1D6-5F4F570EDF60}" type="presParOf" srcId="{03C8F743-936A-47E2-AE35-35E588C19A60}" destId="{231E3723-E1F5-419E-9884-72AC9BB4D090}" srcOrd="6" destOrd="0" presId="urn:microsoft.com/office/officeart/2005/8/layout/vList2"/>
    <dgm:cxn modelId="{D37504B1-0531-419C-AAB2-EBDA166E1649}" type="presParOf" srcId="{03C8F743-936A-47E2-AE35-35E588C19A60}" destId="{66EC497E-DC9A-4C26-A014-0A6BDADB2BA6}" srcOrd="7" destOrd="0" presId="urn:microsoft.com/office/officeart/2005/8/layout/vList2"/>
    <dgm:cxn modelId="{4E73B16F-6648-4033-8D52-426E63A91F53}" type="presParOf" srcId="{03C8F743-936A-47E2-AE35-35E588C19A60}" destId="{48C47CB9-FF26-4281-9EC7-6241F17DC82E}" srcOrd="8" destOrd="0" presId="urn:microsoft.com/office/officeart/2005/8/layout/vList2"/>
    <dgm:cxn modelId="{FA646F2F-4635-441A-AA65-F9A5563B2835}" type="presParOf" srcId="{03C8F743-936A-47E2-AE35-35E588C19A60}" destId="{F90019B2-96ED-4B44-A252-B3A3D03D0FC1}" srcOrd="9" destOrd="0" presId="urn:microsoft.com/office/officeart/2005/8/layout/vList2"/>
    <dgm:cxn modelId="{CAFA4DF2-6891-4D35-B384-5868A1687B68}" type="presParOf" srcId="{03C8F743-936A-47E2-AE35-35E588C19A60}" destId="{F0427198-BADE-413F-90D2-9FE168987E66}" srcOrd="10" destOrd="0" presId="urn:microsoft.com/office/officeart/2005/8/layout/vList2"/>
    <dgm:cxn modelId="{180B8833-D04B-4F5F-899C-596D62288580}" type="presParOf" srcId="{03C8F743-936A-47E2-AE35-35E588C19A60}" destId="{6B5DC98C-A5DA-4EFC-B973-8D9DA2B8114B}" srcOrd="11" destOrd="0" presId="urn:microsoft.com/office/officeart/2005/8/layout/vList2"/>
    <dgm:cxn modelId="{DFA66296-7A94-4786-97BA-B8BB54850DBB}" type="presParOf" srcId="{03C8F743-936A-47E2-AE35-35E588C19A60}" destId="{87D37990-25C9-461E-A764-37AEC13F605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113F73-B601-44FA-AC27-E2CD9D2A103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65CE54-A0ED-4BFF-BC02-C98FB882AB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knn</a:t>
          </a:r>
          <a:r>
            <a:rPr lang="zh-CN"/>
            <a:t>中的超参数：</a:t>
          </a:r>
          <a:endParaRPr lang="en-US"/>
        </a:p>
      </dgm:t>
    </dgm:pt>
    <dgm:pt modelId="{9B783058-7C7D-4A1F-AC12-F19145BA5C2D}" type="parTrans" cxnId="{53A6B168-5529-4E61-A158-222FFCC3CADE}">
      <dgm:prSet/>
      <dgm:spPr/>
      <dgm:t>
        <a:bodyPr/>
        <a:lstStyle/>
        <a:p>
          <a:endParaRPr lang="en-US"/>
        </a:p>
      </dgm:t>
    </dgm:pt>
    <dgm:pt modelId="{1B4EAC2E-24F9-436D-AE35-EA2F0CF9C524}" type="sibTrans" cxnId="{53A6B168-5529-4E61-A158-222FFCC3CADE}">
      <dgm:prSet/>
      <dgm:spPr/>
      <dgm:t>
        <a:bodyPr/>
        <a:lstStyle/>
        <a:p>
          <a:endParaRPr lang="en-US"/>
        </a:p>
      </dgm:t>
    </dgm:pt>
    <dgm:pt modelId="{5741929C-C79A-4EA6-83BA-1CC5E0EBDD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weights </a:t>
          </a:r>
          <a:r>
            <a:rPr lang="zh-CN"/>
            <a:t>：权重  </a:t>
          </a:r>
          <a:endParaRPr lang="en-US"/>
        </a:p>
      </dgm:t>
    </dgm:pt>
    <dgm:pt modelId="{F56EE779-6CD2-4E04-A7F6-64A4F8C976A3}" type="parTrans" cxnId="{213D8C2A-6ACE-4C3D-AAC1-A373CD794B12}">
      <dgm:prSet/>
      <dgm:spPr/>
      <dgm:t>
        <a:bodyPr/>
        <a:lstStyle/>
        <a:p>
          <a:endParaRPr lang="en-US"/>
        </a:p>
      </dgm:t>
    </dgm:pt>
    <dgm:pt modelId="{5597C8D1-2BE0-4292-9F2E-32A6E9E1D053}" type="sibTrans" cxnId="{213D8C2A-6ACE-4C3D-AAC1-A373CD794B12}">
      <dgm:prSet/>
      <dgm:spPr/>
      <dgm:t>
        <a:bodyPr/>
        <a:lstStyle/>
        <a:p>
          <a:endParaRPr lang="en-US"/>
        </a:p>
      </dgm:t>
    </dgm:pt>
    <dgm:pt modelId="{889BEABF-877F-4335-AD18-D5245B0A05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uniform:   </a:t>
          </a:r>
          <a:r>
            <a:rPr lang="zh-CN"/>
            <a:t>不考虑距离带来的权重问题     </a:t>
          </a:r>
          <a:endParaRPr lang="en-US"/>
        </a:p>
      </dgm:t>
    </dgm:pt>
    <dgm:pt modelId="{76A9104F-FCFD-46E8-A787-613E81C1B7B2}" type="parTrans" cxnId="{D0BE8031-13BE-4B00-9663-7466CB9FCD4D}">
      <dgm:prSet/>
      <dgm:spPr/>
      <dgm:t>
        <a:bodyPr/>
        <a:lstStyle/>
        <a:p>
          <a:endParaRPr lang="en-US"/>
        </a:p>
      </dgm:t>
    </dgm:pt>
    <dgm:pt modelId="{00888033-2287-4C47-84AD-768033F57C07}" type="sibTrans" cxnId="{D0BE8031-13BE-4B00-9663-7466CB9FCD4D}">
      <dgm:prSet/>
      <dgm:spPr/>
      <dgm:t>
        <a:bodyPr/>
        <a:lstStyle/>
        <a:p>
          <a:endParaRPr lang="en-US"/>
        </a:p>
      </dgm:t>
    </dgm:pt>
    <dgm:pt modelId="{7CED9204-9C59-459D-A37E-9EE22F48B5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distance:  </a:t>
          </a:r>
          <a:r>
            <a:rPr lang="zh-CN"/>
            <a:t>距离做作为计算的权重</a:t>
          </a:r>
          <a:endParaRPr lang="en-US"/>
        </a:p>
      </dgm:t>
    </dgm:pt>
    <dgm:pt modelId="{DC56B67F-802E-4456-B347-BA3ADD459DF7}" type="parTrans" cxnId="{DDE2B3E8-3BBB-467D-AD5C-D1A6D0303D92}">
      <dgm:prSet/>
      <dgm:spPr/>
      <dgm:t>
        <a:bodyPr/>
        <a:lstStyle/>
        <a:p>
          <a:endParaRPr lang="en-US"/>
        </a:p>
      </dgm:t>
    </dgm:pt>
    <dgm:pt modelId="{27395FAC-955B-442F-B090-9FFB05DE943D}" type="sibTrans" cxnId="{DDE2B3E8-3BBB-467D-AD5C-D1A6D0303D92}">
      <dgm:prSet/>
      <dgm:spPr/>
      <dgm:t>
        <a:bodyPr/>
        <a:lstStyle/>
        <a:p>
          <a:endParaRPr lang="en-US"/>
        </a:p>
      </dgm:t>
    </dgm:pt>
    <dgm:pt modelId="{62E48915-3AD0-4BC2-B80F-D07AD916353A}" type="pres">
      <dgm:prSet presAssocID="{FC113F73-B601-44FA-AC27-E2CD9D2A103C}" presName="root" presStyleCnt="0">
        <dgm:presLayoutVars>
          <dgm:dir/>
          <dgm:resizeHandles val="exact"/>
        </dgm:presLayoutVars>
      </dgm:prSet>
      <dgm:spPr/>
    </dgm:pt>
    <dgm:pt modelId="{04C6B5CF-475F-4E50-9BE7-31BEE56A014D}" type="pres">
      <dgm:prSet presAssocID="{9F65CE54-A0ED-4BFF-BC02-C98FB882AB02}" presName="compNode" presStyleCnt="0"/>
      <dgm:spPr/>
    </dgm:pt>
    <dgm:pt modelId="{C51E34D1-95FA-40C7-82DF-E134E2A28BA0}" type="pres">
      <dgm:prSet presAssocID="{9F65CE54-A0ED-4BFF-BC02-C98FB882AB02}" presName="bgRect" presStyleLbl="bgShp" presStyleIdx="0" presStyleCnt="4"/>
      <dgm:spPr/>
    </dgm:pt>
    <dgm:pt modelId="{E381DB05-97D9-4A48-8C86-FB63CD83FD92}" type="pres">
      <dgm:prSet presAssocID="{9F65CE54-A0ED-4BFF-BC02-C98FB882AB0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刀"/>
        </a:ext>
      </dgm:extLst>
    </dgm:pt>
    <dgm:pt modelId="{B8C2E765-3B32-4C8D-87C4-CF76DBF05A61}" type="pres">
      <dgm:prSet presAssocID="{9F65CE54-A0ED-4BFF-BC02-C98FB882AB02}" presName="spaceRect" presStyleCnt="0"/>
      <dgm:spPr/>
    </dgm:pt>
    <dgm:pt modelId="{31485728-C224-45E8-A7C0-8D5C42622669}" type="pres">
      <dgm:prSet presAssocID="{9F65CE54-A0ED-4BFF-BC02-C98FB882AB02}" presName="parTx" presStyleLbl="revTx" presStyleIdx="0" presStyleCnt="4">
        <dgm:presLayoutVars>
          <dgm:chMax val="0"/>
          <dgm:chPref val="0"/>
        </dgm:presLayoutVars>
      </dgm:prSet>
      <dgm:spPr/>
    </dgm:pt>
    <dgm:pt modelId="{155686B4-F691-48C7-BDFD-6E44EFE89515}" type="pres">
      <dgm:prSet presAssocID="{1B4EAC2E-24F9-436D-AE35-EA2F0CF9C524}" presName="sibTrans" presStyleCnt="0"/>
      <dgm:spPr/>
    </dgm:pt>
    <dgm:pt modelId="{59ABE19C-E74B-4373-B286-973495672CDE}" type="pres">
      <dgm:prSet presAssocID="{5741929C-C79A-4EA6-83BA-1CC5E0EBDD84}" presName="compNode" presStyleCnt="0"/>
      <dgm:spPr/>
    </dgm:pt>
    <dgm:pt modelId="{B064B058-FDAB-46E9-9870-A76DF1B79786}" type="pres">
      <dgm:prSet presAssocID="{5741929C-C79A-4EA6-83BA-1CC5E0EBDD84}" presName="bgRect" presStyleLbl="bgShp" presStyleIdx="1" presStyleCnt="4"/>
      <dgm:spPr/>
    </dgm:pt>
    <dgm:pt modelId="{8F54BAB9-B94A-4C14-9AF7-0AC79A9E3906}" type="pres">
      <dgm:prSet presAssocID="{5741929C-C79A-4EA6-83BA-1CC5E0EBDD8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缩放"/>
        </a:ext>
      </dgm:extLst>
    </dgm:pt>
    <dgm:pt modelId="{6C83F0DE-7028-449E-983A-7881C8C1C299}" type="pres">
      <dgm:prSet presAssocID="{5741929C-C79A-4EA6-83BA-1CC5E0EBDD84}" presName="spaceRect" presStyleCnt="0"/>
      <dgm:spPr/>
    </dgm:pt>
    <dgm:pt modelId="{BE868994-8498-4B38-9198-3CD692B9A54A}" type="pres">
      <dgm:prSet presAssocID="{5741929C-C79A-4EA6-83BA-1CC5E0EBDD84}" presName="parTx" presStyleLbl="revTx" presStyleIdx="1" presStyleCnt="4">
        <dgm:presLayoutVars>
          <dgm:chMax val="0"/>
          <dgm:chPref val="0"/>
        </dgm:presLayoutVars>
      </dgm:prSet>
      <dgm:spPr/>
    </dgm:pt>
    <dgm:pt modelId="{DEA342F3-6891-4A89-8FF0-CC5723F91E18}" type="pres">
      <dgm:prSet presAssocID="{5597C8D1-2BE0-4292-9F2E-32A6E9E1D053}" presName="sibTrans" presStyleCnt="0"/>
      <dgm:spPr/>
    </dgm:pt>
    <dgm:pt modelId="{F98E3087-51F3-4C05-A408-C485F6ADED6F}" type="pres">
      <dgm:prSet presAssocID="{889BEABF-877F-4335-AD18-D5245B0A051B}" presName="compNode" presStyleCnt="0"/>
      <dgm:spPr/>
    </dgm:pt>
    <dgm:pt modelId="{97BE6AF8-4B40-4BAA-95D2-5AA9E7C0AC08}" type="pres">
      <dgm:prSet presAssocID="{889BEABF-877F-4335-AD18-D5245B0A051B}" presName="bgRect" presStyleLbl="bgShp" presStyleIdx="2" presStyleCnt="4"/>
      <dgm:spPr/>
    </dgm:pt>
    <dgm:pt modelId="{10E34B4A-41EB-43C5-B60D-6781FF6E62F6}" type="pres">
      <dgm:prSet presAssocID="{889BEABF-877F-4335-AD18-D5245B0A051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ball Hat"/>
        </a:ext>
      </dgm:extLst>
    </dgm:pt>
    <dgm:pt modelId="{F4B03C15-4FE0-4091-A5D1-B47B38AF58CE}" type="pres">
      <dgm:prSet presAssocID="{889BEABF-877F-4335-AD18-D5245B0A051B}" presName="spaceRect" presStyleCnt="0"/>
      <dgm:spPr/>
    </dgm:pt>
    <dgm:pt modelId="{63056008-414C-4335-8847-083AEC8F52EB}" type="pres">
      <dgm:prSet presAssocID="{889BEABF-877F-4335-AD18-D5245B0A051B}" presName="parTx" presStyleLbl="revTx" presStyleIdx="2" presStyleCnt="4">
        <dgm:presLayoutVars>
          <dgm:chMax val="0"/>
          <dgm:chPref val="0"/>
        </dgm:presLayoutVars>
      </dgm:prSet>
      <dgm:spPr/>
    </dgm:pt>
    <dgm:pt modelId="{55B324D6-9000-4449-9F31-2571885D95F4}" type="pres">
      <dgm:prSet presAssocID="{00888033-2287-4C47-84AD-768033F57C07}" presName="sibTrans" presStyleCnt="0"/>
      <dgm:spPr/>
    </dgm:pt>
    <dgm:pt modelId="{A5C33F1F-2A50-4C72-A71F-6368608B4A44}" type="pres">
      <dgm:prSet presAssocID="{7CED9204-9C59-459D-A37E-9EE22F48B5B7}" presName="compNode" presStyleCnt="0"/>
      <dgm:spPr/>
    </dgm:pt>
    <dgm:pt modelId="{A0BCC353-26C6-4F91-9A4E-B41777132726}" type="pres">
      <dgm:prSet presAssocID="{7CED9204-9C59-459D-A37E-9EE22F48B5B7}" presName="bgRect" presStyleLbl="bgShp" presStyleIdx="3" presStyleCnt="4"/>
      <dgm:spPr/>
    </dgm:pt>
    <dgm:pt modelId="{7A125C26-8531-4133-A567-8CA46F48ACF0}" type="pres">
      <dgm:prSet presAssocID="{7CED9204-9C59-459D-A37E-9EE22F48B5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41ACA1DB-F8D9-4107-91DA-2E43F3FB7336}" type="pres">
      <dgm:prSet presAssocID="{7CED9204-9C59-459D-A37E-9EE22F48B5B7}" presName="spaceRect" presStyleCnt="0"/>
      <dgm:spPr/>
    </dgm:pt>
    <dgm:pt modelId="{12F19B88-8BF8-4A4F-820F-D9FCFE51652F}" type="pres">
      <dgm:prSet presAssocID="{7CED9204-9C59-459D-A37E-9EE22F48B5B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13D8C2A-6ACE-4C3D-AAC1-A373CD794B12}" srcId="{FC113F73-B601-44FA-AC27-E2CD9D2A103C}" destId="{5741929C-C79A-4EA6-83BA-1CC5E0EBDD84}" srcOrd="1" destOrd="0" parTransId="{F56EE779-6CD2-4E04-A7F6-64A4F8C976A3}" sibTransId="{5597C8D1-2BE0-4292-9F2E-32A6E9E1D053}"/>
    <dgm:cxn modelId="{D0BE8031-13BE-4B00-9663-7466CB9FCD4D}" srcId="{FC113F73-B601-44FA-AC27-E2CD9D2A103C}" destId="{889BEABF-877F-4335-AD18-D5245B0A051B}" srcOrd="2" destOrd="0" parTransId="{76A9104F-FCFD-46E8-A787-613E81C1B7B2}" sibTransId="{00888033-2287-4C47-84AD-768033F57C07}"/>
    <dgm:cxn modelId="{FC3B823B-0209-4C5C-B09A-279F2957FD56}" type="presOf" srcId="{FC113F73-B601-44FA-AC27-E2CD9D2A103C}" destId="{62E48915-3AD0-4BC2-B80F-D07AD916353A}" srcOrd="0" destOrd="0" presId="urn:microsoft.com/office/officeart/2018/2/layout/IconVerticalSolidList"/>
    <dgm:cxn modelId="{53A6B168-5529-4E61-A158-222FFCC3CADE}" srcId="{FC113F73-B601-44FA-AC27-E2CD9D2A103C}" destId="{9F65CE54-A0ED-4BFF-BC02-C98FB882AB02}" srcOrd="0" destOrd="0" parTransId="{9B783058-7C7D-4A1F-AC12-F19145BA5C2D}" sibTransId="{1B4EAC2E-24F9-436D-AE35-EA2F0CF9C524}"/>
    <dgm:cxn modelId="{2F0D186A-C638-4579-960C-F2CEE893E05F}" type="presOf" srcId="{9F65CE54-A0ED-4BFF-BC02-C98FB882AB02}" destId="{31485728-C224-45E8-A7C0-8D5C42622669}" srcOrd="0" destOrd="0" presId="urn:microsoft.com/office/officeart/2018/2/layout/IconVerticalSolidList"/>
    <dgm:cxn modelId="{AEBC2590-0835-4C5F-A9AC-15D32F2E3723}" type="presOf" srcId="{7CED9204-9C59-459D-A37E-9EE22F48B5B7}" destId="{12F19B88-8BF8-4A4F-820F-D9FCFE51652F}" srcOrd="0" destOrd="0" presId="urn:microsoft.com/office/officeart/2018/2/layout/IconVerticalSolidList"/>
    <dgm:cxn modelId="{BA5CFF9A-0E3C-4E0E-BFE4-6FDE0F11E035}" type="presOf" srcId="{5741929C-C79A-4EA6-83BA-1CC5E0EBDD84}" destId="{BE868994-8498-4B38-9198-3CD692B9A54A}" srcOrd="0" destOrd="0" presId="urn:microsoft.com/office/officeart/2018/2/layout/IconVerticalSolidList"/>
    <dgm:cxn modelId="{8C3F5ABA-E154-4F15-A207-7C552F226C2D}" type="presOf" srcId="{889BEABF-877F-4335-AD18-D5245B0A051B}" destId="{63056008-414C-4335-8847-083AEC8F52EB}" srcOrd="0" destOrd="0" presId="urn:microsoft.com/office/officeart/2018/2/layout/IconVerticalSolidList"/>
    <dgm:cxn modelId="{DDE2B3E8-3BBB-467D-AD5C-D1A6D0303D92}" srcId="{FC113F73-B601-44FA-AC27-E2CD9D2A103C}" destId="{7CED9204-9C59-459D-A37E-9EE22F48B5B7}" srcOrd="3" destOrd="0" parTransId="{DC56B67F-802E-4456-B347-BA3ADD459DF7}" sibTransId="{27395FAC-955B-442F-B090-9FFB05DE943D}"/>
    <dgm:cxn modelId="{F0D4583A-9583-4FDD-9339-92568AD3A09C}" type="presParOf" srcId="{62E48915-3AD0-4BC2-B80F-D07AD916353A}" destId="{04C6B5CF-475F-4E50-9BE7-31BEE56A014D}" srcOrd="0" destOrd="0" presId="urn:microsoft.com/office/officeart/2018/2/layout/IconVerticalSolidList"/>
    <dgm:cxn modelId="{68249E7B-C9A8-432D-89A6-6E9ABC7AFA01}" type="presParOf" srcId="{04C6B5CF-475F-4E50-9BE7-31BEE56A014D}" destId="{C51E34D1-95FA-40C7-82DF-E134E2A28BA0}" srcOrd="0" destOrd="0" presId="urn:microsoft.com/office/officeart/2018/2/layout/IconVerticalSolidList"/>
    <dgm:cxn modelId="{64F970A2-2617-4087-9350-493132F537FE}" type="presParOf" srcId="{04C6B5CF-475F-4E50-9BE7-31BEE56A014D}" destId="{E381DB05-97D9-4A48-8C86-FB63CD83FD92}" srcOrd="1" destOrd="0" presId="urn:microsoft.com/office/officeart/2018/2/layout/IconVerticalSolidList"/>
    <dgm:cxn modelId="{767E2D01-7629-4B94-81EA-340286B57854}" type="presParOf" srcId="{04C6B5CF-475F-4E50-9BE7-31BEE56A014D}" destId="{B8C2E765-3B32-4C8D-87C4-CF76DBF05A61}" srcOrd="2" destOrd="0" presId="urn:microsoft.com/office/officeart/2018/2/layout/IconVerticalSolidList"/>
    <dgm:cxn modelId="{DEA6E491-3188-4B3A-AA3B-C9413E786A69}" type="presParOf" srcId="{04C6B5CF-475F-4E50-9BE7-31BEE56A014D}" destId="{31485728-C224-45E8-A7C0-8D5C42622669}" srcOrd="3" destOrd="0" presId="urn:microsoft.com/office/officeart/2018/2/layout/IconVerticalSolidList"/>
    <dgm:cxn modelId="{853E17FE-5399-4E11-BC92-15C13F6E49EE}" type="presParOf" srcId="{62E48915-3AD0-4BC2-B80F-D07AD916353A}" destId="{155686B4-F691-48C7-BDFD-6E44EFE89515}" srcOrd="1" destOrd="0" presId="urn:microsoft.com/office/officeart/2018/2/layout/IconVerticalSolidList"/>
    <dgm:cxn modelId="{D250F1A6-0F4B-4D2F-AF11-84906F31F316}" type="presParOf" srcId="{62E48915-3AD0-4BC2-B80F-D07AD916353A}" destId="{59ABE19C-E74B-4373-B286-973495672CDE}" srcOrd="2" destOrd="0" presId="urn:microsoft.com/office/officeart/2018/2/layout/IconVerticalSolidList"/>
    <dgm:cxn modelId="{144F1036-5DA4-4B66-8472-29D1564F9103}" type="presParOf" srcId="{59ABE19C-E74B-4373-B286-973495672CDE}" destId="{B064B058-FDAB-46E9-9870-A76DF1B79786}" srcOrd="0" destOrd="0" presId="urn:microsoft.com/office/officeart/2018/2/layout/IconVerticalSolidList"/>
    <dgm:cxn modelId="{2B5B69D1-518A-4653-91C5-4B850DF62C66}" type="presParOf" srcId="{59ABE19C-E74B-4373-B286-973495672CDE}" destId="{8F54BAB9-B94A-4C14-9AF7-0AC79A9E3906}" srcOrd="1" destOrd="0" presId="urn:microsoft.com/office/officeart/2018/2/layout/IconVerticalSolidList"/>
    <dgm:cxn modelId="{F7EDF4FC-30DE-4AFB-B7B6-07DC3F566683}" type="presParOf" srcId="{59ABE19C-E74B-4373-B286-973495672CDE}" destId="{6C83F0DE-7028-449E-983A-7881C8C1C299}" srcOrd="2" destOrd="0" presId="urn:microsoft.com/office/officeart/2018/2/layout/IconVerticalSolidList"/>
    <dgm:cxn modelId="{09C90056-6FDA-4898-AB32-7B21642EC4F7}" type="presParOf" srcId="{59ABE19C-E74B-4373-B286-973495672CDE}" destId="{BE868994-8498-4B38-9198-3CD692B9A54A}" srcOrd="3" destOrd="0" presId="urn:microsoft.com/office/officeart/2018/2/layout/IconVerticalSolidList"/>
    <dgm:cxn modelId="{B644C070-27FA-486C-AB97-C292C55C1AA6}" type="presParOf" srcId="{62E48915-3AD0-4BC2-B80F-D07AD916353A}" destId="{DEA342F3-6891-4A89-8FF0-CC5723F91E18}" srcOrd="3" destOrd="0" presId="urn:microsoft.com/office/officeart/2018/2/layout/IconVerticalSolidList"/>
    <dgm:cxn modelId="{7C129513-BB56-4196-A1E0-4606510D0539}" type="presParOf" srcId="{62E48915-3AD0-4BC2-B80F-D07AD916353A}" destId="{F98E3087-51F3-4C05-A408-C485F6ADED6F}" srcOrd="4" destOrd="0" presId="urn:microsoft.com/office/officeart/2018/2/layout/IconVerticalSolidList"/>
    <dgm:cxn modelId="{D3F456EB-62A8-4D9B-83E1-8D0030BC93F6}" type="presParOf" srcId="{F98E3087-51F3-4C05-A408-C485F6ADED6F}" destId="{97BE6AF8-4B40-4BAA-95D2-5AA9E7C0AC08}" srcOrd="0" destOrd="0" presId="urn:microsoft.com/office/officeart/2018/2/layout/IconVerticalSolidList"/>
    <dgm:cxn modelId="{DC6E59D2-D89B-4192-A26F-A68A9AB58C9E}" type="presParOf" srcId="{F98E3087-51F3-4C05-A408-C485F6ADED6F}" destId="{10E34B4A-41EB-43C5-B60D-6781FF6E62F6}" srcOrd="1" destOrd="0" presId="urn:microsoft.com/office/officeart/2018/2/layout/IconVerticalSolidList"/>
    <dgm:cxn modelId="{F3FF5239-64D5-47CF-A413-651932465845}" type="presParOf" srcId="{F98E3087-51F3-4C05-A408-C485F6ADED6F}" destId="{F4B03C15-4FE0-4091-A5D1-B47B38AF58CE}" srcOrd="2" destOrd="0" presId="urn:microsoft.com/office/officeart/2018/2/layout/IconVerticalSolidList"/>
    <dgm:cxn modelId="{B014500D-A343-4446-84B3-2D9D0C14E9D8}" type="presParOf" srcId="{F98E3087-51F3-4C05-A408-C485F6ADED6F}" destId="{63056008-414C-4335-8847-083AEC8F52EB}" srcOrd="3" destOrd="0" presId="urn:microsoft.com/office/officeart/2018/2/layout/IconVerticalSolidList"/>
    <dgm:cxn modelId="{745EB5F8-BDDB-4E62-AD86-C43D7D17806C}" type="presParOf" srcId="{62E48915-3AD0-4BC2-B80F-D07AD916353A}" destId="{55B324D6-9000-4449-9F31-2571885D95F4}" srcOrd="5" destOrd="0" presId="urn:microsoft.com/office/officeart/2018/2/layout/IconVerticalSolidList"/>
    <dgm:cxn modelId="{760A6514-EFAA-46AF-BA9C-BA89101E99E7}" type="presParOf" srcId="{62E48915-3AD0-4BC2-B80F-D07AD916353A}" destId="{A5C33F1F-2A50-4C72-A71F-6368608B4A44}" srcOrd="6" destOrd="0" presId="urn:microsoft.com/office/officeart/2018/2/layout/IconVerticalSolidList"/>
    <dgm:cxn modelId="{D3079356-65E7-4899-B00C-9AAA507D0A58}" type="presParOf" srcId="{A5C33F1F-2A50-4C72-A71F-6368608B4A44}" destId="{A0BCC353-26C6-4F91-9A4E-B41777132726}" srcOrd="0" destOrd="0" presId="urn:microsoft.com/office/officeart/2018/2/layout/IconVerticalSolidList"/>
    <dgm:cxn modelId="{DB2F46E6-41A2-42ED-8C01-D1A56D19F7DA}" type="presParOf" srcId="{A5C33F1F-2A50-4C72-A71F-6368608B4A44}" destId="{7A125C26-8531-4133-A567-8CA46F48ACF0}" srcOrd="1" destOrd="0" presId="urn:microsoft.com/office/officeart/2018/2/layout/IconVerticalSolidList"/>
    <dgm:cxn modelId="{C3C3B05D-9DCA-457D-A547-CB669E0FFEB9}" type="presParOf" srcId="{A5C33F1F-2A50-4C72-A71F-6368608B4A44}" destId="{41ACA1DB-F8D9-4107-91DA-2E43F3FB7336}" srcOrd="2" destOrd="0" presId="urn:microsoft.com/office/officeart/2018/2/layout/IconVerticalSolidList"/>
    <dgm:cxn modelId="{F8D7FC29-B800-409B-AEBF-41E471A44F26}" type="presParOf" srcId="{A5C33F1F-2A50-4C72-A71F-6368608B4A44}" destId="{12F19B88-8BF8-4A4F-820F-D9FCFE51652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2E5CA6-B729-45A8-B0AF-0397624DB35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C1FE47-374C-4230-A1C7-4D138E591E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knn</a:t>
          </a:r>
          <a:r>
            <a:rPr lang="zh-CN"/>
            <a:t>： 天然可以解决分类的算法</a:t>
          </a:r>
          <a:endParaRPr lang="en-US"/>
        </a:p>
      </dgm:t>
    </dgm:pt>
    <dgm:pt modelId="{F448E892-0C00-464F-962D-D9416D74167D}" type="parTrans" cxnId="{6B2F2B20-80CB-4114-B9F4-AFE279721C85}">
      <dgm:prSet/>
      <dgm:spPr/>
      <dgm:t>
        <a:bodyPr/>
        <a:lstStyle/>
        <a:p>
          <a:endParaRPr lang="en-US"/>
        </a:p>
      </dgm:t>
    </dgm:pt>
    <dgm:pt modelId="{2D0CD3D0-4119-4DEC-BCC5-1DA1A083CA1E}" type="sibTrans" cxnId="{6B2F2B20-80CB-4114-B9F4-AFE279721C85}">
      <dgm:prSet/>
      <dgm:spPr/>
      <dgm:t>
        <a:bodyPr/>
        <a:lstStyle/>
        <a:p>
          <a:endParaRPr lang="en-US"/>
        </a:p>
      </dgm:t>
    </dgm:pt>
    <dgm:pt modelId="{55F14738-588E-46EB-BF84-7F9109110047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思想简单，效果强大</a:t>
          </a:r>
          <a:endParaRPr lang="en-US"/>
        </a:p>
      </dgm:t>
    </dgm:pt>
    <dgm:pt modelId="{E9222C08-B0EB-400B-92D0-493C4A8B280D}" type="parTrans" cxnId="{4EF17450-CB14-4193-B6E5-CDB7D27F8E3F}">
      <dgm:prSet/>
      <dgm:spPr/>
      <dgm:t>
        <a:bodyPr/>
        <a:lstStyle/>
        <a:p>
          <a:endParaRPr lang="en-US"/>
        </a:p>
      </dgm:t>
    </dgm:pt>
    <dgm:pt modelId="{02204511-AD32-4B28-91CB-65B4F7F00849}" type="sibTrans" cxnId="{4EF17450-CB14-4193-B6E5-CDB7D27F8E3F}">
      <dgm:prSet/>
      <dgm:spPr/>
      <dgm:t>
        <a:bodyPr/>
        <a:lstStyle/>
        <a:p>
          <a:endParaRPr lang="en-US"/>
        </a:p>
      </dgm:t>
    </dgm:pt>
    <dgm:pt modelId="{B4CD4369-DB3C-4699-BC0A-2031035943CD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缺点： 效率很低 </a:t>
          </a:r>
          <a:endParaRPr lang="en-US"/>
        </a:p>
      </dgm:t>
    </dgm:pt>
    <dgm:pt modelId="{5FFF4C61-878A-4EF9-8621-4AA9D9FDB35E}" type="parTrans" cxnId="{0C75D844-D60B-40BF-BC63-28D1838A2F0A}">
      <dgm:prSet/>
      <dgm:spPr/>
      <dgm:t>
        <a:bodyPr/>
        <a:lstStyle/>
        <a:p>
          <a:endParaRPr lang="en-US"/>
        </a:p>
      </dgm:t>
    </dgm:pt>
    <dgm:pt modelId="{8D3B9AE6-1BB8-47EA-BB5B-53E0DA4F8BEC}" type="sibTrans" cxnId="{0C75D844-D60B-40BF-BC63-28D1838A2F0A}">
      <dgm:prSet/>
      <dgm:spPr/>
      <dgm:t>
        <a:bodyPr/>
        <a:lstStyle/>
        <a:p>
          <a:endParaRPr lang="en-US"/>
        </a:p>
      </dgm:t>
    </dgm:pt>
    <dgm:pt modelId="{4EDC0DED-98D9-49EA-946B-EA75259DC5D3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缺点： 高度数据相关</a:t>
          </a:r>
          <a:r>
            <a:rPr lang="en-US"/>
            <a:t>outlier</a:t>
          </a:r>
        </a:p>
      </dgm:t>
    </dgm:pt>
    <dgm:pt modelId="{86A31D77-D69D-4BDE-B20A-181EBB66AA61}" type="parTrans" cxnId="{95E09BA7-C05A-425C-9FF4-7451B2ACD060}">
      <dgm:prSet/>
      <dgm:spPr/>
      <dgm:t>
        <a:bodyPr/>
        <a:lstStyle/>
        <a:p>
          <a:endParaRPr lang="en-US"/>
        </a:p>
      </dgm:t>
    </dgm:pt>
    <dgm:pt modelId="{8637F26E-D48E-468A-8E7E-E21E65D758C5}" type="sibTrans" cxnId="{95E09BA7-C05A-425C-9FF4-7451B2ACD060}">
      <dgm:prSet/>
      <dgm:spPr/>
      <dgm:t>
        <a:bodyPr/>
        <a:lstStyle/>
        <a:p>
          <a:endParaRPr lang="en-US"/>
        </a:p>
      </dgm:t>
    </dgm:pt>
    <dgm:pt modelId="{F536861E-D0FB-431D-9524-1B647821BC1F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缺点： 预测的结果不具有可解释性</a:t>
          </a:r>
          <a:endParaRPr lang="en-US"/>
        </a:p>
      </dgm:t>
    </dgm:pt>
    <dgm:pt modelId="{4D80F8D6-CF1B-43DC-9A51-45CFEC0EE6DB}" type="parTrans" cxnId="{42C6DB2E-DDD8-42F6-A69C-A267D27305E4}">
      <dgm:prSet/>
      <dgm:spPr/>
      <dgm:t>
        <a:bodyPr/>
        <a:lstStyle/>
        <a:p>
          <a:endParaRPr lang="en-US"/>
        </a:p>
      </dgm:t>
    </dgm:pt>
    <dgm:pt modelId="{FA1903BF-70A4-4B76-BB32-2AC056E5F920}" type="sibTrans" cxnId="{42C6DB2E-DDD8-42F6-A69C-A267D27305E4}">
      <dgm:prSet/>
      <dgm:spPr/>
      <dgm:t>
        <a:bodyPr/>
        <a:lstStyle/>
        <a:p>
          <a:endParaRPr lang="en-US"/>
        </a:p>
      </dgm:t>
    </dgm:pt>
    <dgm:pt modelId="{E8A085E9-B074-4652-A7C7-B81DC1D49E34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缺点： 维数灾难： 随着维度的增加，看似很相近的点，之间的距离会越来越大</a:t>
          </a:r>
          <a:endParaRPr lang="en-US"/>
        </a:p>
      </dgm:t>
    </dgm:pt>
    <dgm:pt modelId="{275CABCC-3640-4F6F-BC1F-922DF08B3AB0}" type="parTrans" cxnId="{271CC4E0-1F99-4F68-A814-60A0FEBC2B12}">
      <dgm:prSet/>
      <dgm:spPr/>
      <dgm:t>
        <a:bodyPr/>
        <a:lstStyle/>
        <a:p>
          <a:endParaRPr lang="en-US"/>
        </a:p>
      </dgm:t>
    </dgm:pt>
    <dgm:pt modelId="{6F93A412-3FAA-42FF-806F-72421C9DE9A7}" type="sibTrans" cxnId="{271CC4E0-1F99-4F68-A814-60A0FEBC2B12}">
      <dgm:prSet/>
      <dgm:spPr/>
      <dgm:t>
        <a:bodyPr/>
        <a:lstStyle/>
        <a:p>
          <a:endParaRPr lang="en-US"/>
        </a:p>
      </dgm:t>
    </dgm:pt>
    <dgm:pt modelId="{256DB3B3-E13B-4DFE-A5A5-D9630EC16517}" type="pres">
      <dgm:prSet presAssocID="{B42E5CA6-B729-45A8-B0AF-0397624DB35A}" presName="root" presStyleCnt="0">
        <dgm:presLayoutVars>
          <dgm:dir/>
          <dgm:resizeHandles val="exact"/>
        </dgm:presLayoutVars>
      </dgm:prSet>
      <dgm:spPr/>
    </dgm:pt>
    <dgm:pt modelId="{11A3B80A-1DEA-4830-A21E-0445010BA737}" type="pres">
      <dgm:prSet presAssocID="{D9C1FE47-374C-4230-A1C7-4D138E591E4E}" presName="compNode" presStyleCnt="0"/>
      <dgm:spPr/>
    </dgm:pt>
    <dgm:pt modelId="{7981CDF6-304F-46E8-A6B6-53C5598410FD}" type="pres">
      <dgm:prSet presAssocID="{D9C1FE47-374C-4230-A1C7-4D138E591E4E}" presName="bgRect" presStyleLbl="bgShp" presStyleIdx="0" presStyleCnt="6"/>
      <dgm:spPr/>
    </dgm:pt>
    <dgm:pt modelId="{54AC593F-2C53-41A7-A316-DDA1249F4F9A}" type="pres">
      <dgm:prSet presAssocID="{D9C1FE47-374C-4230-A1C7-4D138E591E4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烧瓶"/>
        </a:ext>
      </dgm:extLst>
    </dgm:pt>
    <dgm:pt modelId="{57D348D3-B7C6-41EC-85E4-C457C6063539}" type="pres">
      <dgm:prSet presAssocID="{D9C1FE47-374C-4230-A1C7-4D138E591E4E}" presName="spaceRect" presStyleCnt="0"/>
      <dgm:spPr/>
    </dgm:pt>
    <dgm:pt modelId="{DCB6E3A4-31F1-42B5-A234-6948F6A1D28D}" type="pres">
      <dgm:prSet presAssocID="{D9C1FE47-374C-4230-A1C7-4D138E591E4E}" presName="parTx" presStyleLbl="revTx" presStyleIdx="0" presStyleCnt="6">
        <dgm:presLayoutVars>
          <dgm:chMax val="0"/>
          <dgm:chPref val="0"/>
        </dgm:presLayoutVars>
      </dgm:prSet>
      <dgm:spPr/>
    </dgm:pt>
    <dgm:pt modelId="{AE58EC38-66EE-49D8-A9F5-1778908EA8C1}" type="pres">
      <dgm:prSet presAssocID="{2D0CD3D0-4119-4DEC-BCC5-1DA1A083CA1E}" presName="sibTrans" presStyleCnt="0"/>
      <dgm:spPr/>
    </dgm:pt>
    <dgm:pt modelId="{50D7A86C-C88F-4FEC-8A3D-75106CEB5540}" type="pres">
      <dgm:prSet presAssocID="{55F14738-588E-46EB-BF84-7F9109110047}" presName="compNode" presStyleCnt="0"/>
      <dgm:spPr/>
    </dgm:pt>
    <dgm:pt modelId="{0CF18090-404B-4771-BDA2-4E60C62E10D9}" type="pres">
      <dgm:prSet presAssocID="{55F14738-588E-46EB-BF84-7F9109110047}" presName="bgRect" presStyleLbl="bgShp" presStyleIdx="1" presStyleCnt="6"/>
      <dgm:spPr/>
    </dgm:pt>
    <dgm:pt modelId="{25B071B1-F227-4131-9B3F-EB8B97D47FB0}" type="pres">
      <dgm:prSet presAssocID="{55F14738-588E-46EB-BF84-7F910911004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B41B55F2-A703-4A4F-9AA4-1C8258AD154A}" type="pres">
      <dgm:prSet presAssocID="{55F14738-588E-46EB-BF84-7F9109110047}" presName="spaceRect" presStyleCnt="0"/>
      <dgm:spPr/>
    </dgm:pt>
    <dgm:pt modelId="{5D1E0427-E9B2-4244-BF71-1DDAE9DF467C}" type="pres">
      <dgm:prSet presAssocID="{55F14738-588E-46EB-BF84-7F9109110047}" presName="parTx" presStyleLbl="revTx" presStyleIdx="1" presStyleCnt="6">
        <dgm:presLayoutVars>
          <dgm:chMax val="0"/>
          <dgm:chPref val="0"/>
        </dgm:presLayoutVars>
      </dgm:prSet>
      <dgm:spPr/>
    </dgm:pt>
    <dgm:pt modelId="{1F867BA5-E5A2-472C-98B3-F474C026D1C8}" type="pres">
      <dgm:prSet presAssocID="{02204511-AD32-4B28-91CB-65B4F7F00849}" presName="sibTrans" presStyleCnt="0"/>
      <dgm:spPr/>
    </dgm:pt>
    <dgm:pt modelId="{E15CFEB7-2F17-4952-8CB9-993417634006}" type="pres">
      <dgm:prSet presAssocID="{B4CD4369-DB3C-4699-BC0A-2031035943CD}" presName="compNode" presStyleCnt="0"/>
      <dgm:spPr/>
    </dgm:pt>
    <dgm:pt modelId="{32F1B3B3-F03C-444A-803A-FD82BD2E845D}" type="pres">
      <dgm:prSet presAssocID="{B4CD4369-DB3C-4699-BC0A-2031035943CD}" presName="bgRect" presStyleLbl="bgShp" presStyleIdx="2" presStyleCnt="6"/>
      <dgm:spPr/>
    </dgm:pt>
    <dgm:pt modelId="{F2C62A71-9172-4E99-9959-09CC975EFE52}" type="pres">
      <dgm:prSet presAssocID="{B4CD4369-DB3C-4699-BC0A-2031035943C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工厂"/>
        </a:ext>
      </dgm:extLst>
    </dgm:pt>
    <dgm:pt modelId="{C4BE315B-A0AE-42FB-8F69-C0EA3C8230A6}" type="pres">
      <dgm:prSet presAssocID="{B4CD4369-DB3C-4699-BC0A-2031035943CD}" presName="spaceRect" presStyleCnt="0"/>
      <dgm:spPr/>
    </dgm:pt>
    <dgm:pt modelId="{85658EB3-5FEC-484D-9CD3-9327614F4242}" type="pres">
      <dgm:prSet presAssocID="{B4CD4369-DB3C-4699-BC0A-2031035943CD}" presName="parTx" presStyleLbl="revTx" presStyleIdx="2" presStyleCnt="6">
        <dgm:presLayoutVars>
          <dgm:chMax val="0"/>
          <dgm:chPref val="0"/>
        </dgm:presLayoutVars>
      </dgm:prSet>
      <dgm:spPr/>
    </dgm:pt>
    <dgm:pt modelId="{101EA51B-65D5-449B-8BF8-C76EAFCD1E7F}" type="pres">
      <dgm:prSet presAssocID="{8D3B9AE6-1BB8-47EA-BB5B-53E0DA4F8BEC}" presName="sibTrans" presStyleCnt="0"/>
      <dgm:spPr/>
    </dgm:pt>
    <dgm:pt modelId="{4416B893-3839-401A-B0EF-89007FD58A08}" type="pres">
      <dgm:prSet presAssocID="{4EDC0DED-98D9-49EA-946B-EA75259DC5D3}" presName="compNode" presStyleCnt="0"/>
      <dgm:spPr/>
    </dgm:pt>
    <dgm:pt modelId="{8F42918F-5E19-4B38-AD2A-095E07D0363A}" type="pres">
      <dgm:prSet presAssocID="{4EDC0DED-98D9-49EA-946B-EA75259DC5D3}" presName="bgRect" presStyleLbl="bgShp" presStyleIdx="3" presStyleCnt="6"/>
      <dgm:spPr/>
    </dgm:pt>
    <dgm:pt modelId="{EC837315-4E31-41CD-B155-EB4BC1C71D76}" type="pres">
      <dgm:prSet presAssocID="{4EDC0DED-98D9-49EA-946B-EA75259DC5D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数据库"/>
        </a:ext>
      </dgm:extLst>
    </dgm:pt>
    <dgm:pt modelId="{20E073B6-7B01-4DCE-A75C-5A84CAD157C5}" type="pres">
      <dgm:prSet presAssocID="{4EDC0DED-98D9-49EA-946B-EA75259DC5D3}" presName="spaceRect" presStyleCnt="0"/>
      <dgm:spPr/>
    </dgm:pt>
    <dgm:pt modelId="{15921861-A72D-48A5-BA33-780A5A2D7B18}" type="pres">
      <dgm:prSet presAssocID="{4EDC0DED-98D9-49EA-946B-EA75259DC5D3}" presName="parTx" presStyleLbl="revTx" presStyleIdx="3" presStyleCnt="6">
        <dgm:presLayoutVars>
          <dgm:chMax val="0"/>
          <dgm:chPref val="0"/>
        </dgm:presLayoutVars>
      </dgm:prSet>
      <dgm:spPr/>
    </dgm:pt>
    <dgm:pt modelId="{7EA51706-900C-422B-8FD2-C751B6636816}" type="pres">
      <dgm:prSet presAssocID="{8637F26E-D48E-468A-8E7E-E21E65D758C5}" presName="sibTrans" presStyleCnt="0"/>
      <dgm:spPr/>
    </dgm:pt>
    <dgm:pt modelId="{6E74E342-51AC-4BC9-BD71-D5FFF15AE603}" type="pres">
      <dgm:prSet presAssocID="{F536861E-D0FB-431D-9524-1B647821BC1F}" presName="compNode" presStyleCnt="0"/>
      <dgm:spPr/>
    </dgm:pt>
    <dgm:pt modelId="{176C3CD9-4C02-415C-8720-D42E7F78D892}" type="pres">
      <dgm:prSet presAssocID="{F536861E-D0FB-431D-9524-1B647821BC1F}" presName="bgRect" presStyleLbl="bgShp" presStyleIdx="4" presStyleCnt="6"/>
      <dgm:spPr/>
    </dgm:pt>
    <dgm:pt modelId="{B8719338-6A3D-4907-9AF5-AAE5EF34BC68}" type="pres">
      <dgm:prSet presAssocID="{F536861E-D0FB-431D-9524-1B647821BC1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统计数据"/>
        </a:ext>
      </dgm:extLst>
    </dgm:pt>
    <dgm:pt modelId="{BCCB582B-52BE-49A0-9D2E-435756FB3A16}" type="pres">
      <dgm:prSet presAssocID="{F536861E-D0FB-431D-9524-1B647821BC1F}" presName="spaceRect" presStyleCnt="0"/>
      <dgm:spPr/>
    </dgm:pt>
    <dgm:pt modelId="{E55554A2-83C1-4F44-82E6-48FA1F874496}" type="pres">
      <dgm:prSet presAssocID="{F536861E-D0FB-431D-9524-1B647821BC1F}" presName="parTx" presStyleLbl="revTx" presStyleIdx="4" presStyleCnt="6">
        <dgm:presLayoutVars>
          <dgm:chMax val="0"/>
          <dgm:chPref val="0"/>
        </dgm:presLayoutVars>
      </dgm:prSet>
      <dgm:spPr/>
    </dgm:pt>
    <dgm:pt modelId="{B3B05451-C6AD-4763-BBB8-7BA1BE1EDA35}" type="pres">
      <dgm:prSet presAssocID="{FA1903BF-70A4-4B76-BB32-2AC056E5F920}" presName="sibTrans" presStyleCnt="0"/>
      <dgm:spPr/>
    </dgm:pt>
    <dgm:pt modelId="{4B97DBBA-DA34-4D44-8360-8922127DF300}" type="pres">
      <dgm:prSet presAssocID="{E8A085E9-B074-4652-A7C7-B81DC1D49E34}" presName="compNode" presStyleCnt="0"/>
      <dgm:spPr/>
    </dgm:pt>
    <dgm:pt modelId="{963F7797-01FA-4DF7-896F-C57C9BA29638}" type="pres">
      <dgm:prSet presAssocID="{E8A085E9-B074-4652-A7C7-B81DC1D49E34}" presName="bgRect" presStyleLbl="bgShp" presStyleIdx="5" presStyleCnt="6"/>
      <dgm:spPr/>
    </dgm:pt>
    <dgm:pt modelId="{DE1558E9-2D53-48F4-A465-77E20EF519D6}" type="pres">
      <dgm:prSet presAssocID="{E8A085E9-B074-4652-A7C7-B81DC1D49E3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添加"/>
        </a:ext>
      </dgm:extLst>
    </dgm:pt>
    <dgm:pt modelId="{54491757-6C4E-4C86-A604-B0498CB23193}" type="pres">
      <dgm:prSet presAssocID="{E8A085E9-B074-4652-A7C7-B81DC1D49E34}" presName="spaceRect" presStyleCnt="0"/>
      <dgm:spPr/>
    </dgm:pt>
    <dgm:pt modelId="{7E0F4219-2833-4076-8086-60F098552FC6}" type="pres">
      <dgm:prSet presAssocID="{E8A085E9-B074-4652-A7C7-B81DC1D49E3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F6B2703-A87D-477A-A2FF-24117CE9F7BF}" type="presOf" srcId="{4EDC0DED-98D9-49EA-946B-EA75259DC5D3}" destId="{15921861-A72D-48A5-BA33-780A5A2D7B18}" srcOrd="0" destOrd="0" presId="urn:microsoft.com/office/officeart/2018/2/layout/IconVerticalSolidList"/>
    <dgm:cxn modelId="{2C626D0D-0C72-4996-A7E6-FBFD300DA729}" type="presOf" srcId="{D9C1FE47-374C-4230-A1C7-4D138E591E4E}" destId="{DCB6E3A4-31F1-42B5-A234-6948F6A1D28D}" srcOrd="0" destOrd="0" presId="urn:microsoft.com/office/officeart/2018/2/layout/IconVerticalSolidList"/>
    <dgm:cxn modelId="{6B2F2B20-80CB-4114-B9F4-AFE279721C85}" srcId="{B42E5CA6-B729-45A8-B0AF-0397624DB35A}" destId="{D9C1FE47-374C-4230-A1C7-4D138E591E4E}" srcOrd="0" destOrd="0" parTransId="{F448E892-0C00-464F-962D-D9416D74167D}" sibTransId="{2D0CD3D0-4119-4DEC-BCC5-1DA1A083CA1E}"/>
    <dgm:cxn modelId="{42C6DB2E-DDD8-42F6-A69C-A267D27305E4}" srcId="{B42E5CA6-B729-45A8-B0AF-0397624DB35A}" destId="{F536861E-D0FB-431D-9524-1B647821BC1F}" srcOrd="4" destOrd="0" parTransId="{4D80F8D6-CF1B-43DC-9A51-45CFEC0EE6DB}" sibTransId="{FA1903BF-70A4-4B76-BB32-2AC056E5F920}"/>
    <dgm:cxn modelId="{E877DA60-7004-46F5-BF9E-69B9F52934BF}" type="presOf" srcId="{B42E5CA6-B729-45A8-B0AF-0397624DB35A}" destId="{256DB3B3-E13B-4DFE-A5A5-D9630EC16517}" srcOrd="0" destOrd="0" presId="urn:microsoft.com/office/officeart/2018/2/layout/IconVerticalSolidList"/>
    <dgm:cxn modelId="{0C75D844-D60B-40BF-BC63-28D1838A2F0A}" srcId="{B42E5CA6-B729-45A8-B0AF-0397624DB35A}" destId="{B4CD4369-DB3C-4699-BC0A-2031035943CD}" srcOrd="2" destOrd="0" parTransId="{5FFF4C61-878A-4EF9-8621-4AA9D9FDB35E}" sibTransId="{8D3B9AE6-1BB8-47EA-BB5B-53E0DA4F8BEC}"/>
    <dgm:cxn modelId="{4EF17450-CB14-4193-B6E5-CDB7D27F8E3F}" srcId="{B42E5CA6-B729-45A8-B0AF-0397624DB35A}" destId="{55F14738-588E-46EB-BF84-7F9109110047}" srcOrd="1" destOrd="0" parTransId="{E9222C08-B0EB-400B-92D0-493C4A8B280D}" sibTransId="{02204511-AD32-4B28-91CB-65B4F7F00849}"/>
    <dgm:cxn modelId="{95E09BA7-C05A-425C-9FF4-7451B2ACD060}" srcId="{B42E5CA6-B729-45A8-B0AF-0397624DB35A}" destId="{4EDC0DED-98D9-49EA-946B-EA75259DC5D3}" srcOrd="3" destOrd="0" parTransId="{86A31D77-D69D-4BDE-B20A-181EBB66AA61}" sibTransId="{8637F26E-D48E-468A-8E7E-E21E65D758C5}"/>
    <dgm:cxn modelId="{15923DB6-ED1A-458A-A211-A87AF1A7CE0A}" type="presOf" srcId="{55F14738-588E-46EB-BF84-7F9109110047}" destId="{5D1E0427-E9B2-4244-BF71-1DDAE9DF467C}" srcOrd="0" destOrd="0" presId="urn:microsoft.com/office/officeart/2018/2/layout/IconVerticalSolidList"/>
    <dgm:cxn modelId="{62845CB6-F171-4064-9637-5A7213E583D3}" type="presOf" srcId="{B4CD4369-DB3C-4699-BC0A-2031035943CD}" destId="{85658EB3-5FEC-484D-9CD3-9327614F4242}" srcOrd="0" destOrd="0" presId="urn:microsoft.com/office/officeart/2018/2/layout/IconVerticalSolidList"/>
    <dgm:cxn modelId="{7C1E4BBC-844D-43E4-B47C-F65298BFB340}" type="presOf" srcId="{F536861E-D0FB-431D-9524-1B647821BC1F}" destId="{E55554A2-83C1-4F44-82E6-48FA1F874496}" srcOrd="0" destOrd="0" presId="urn:microsoft.com/office/officeart/2018/2/layout/IconVerticalSolidList"/>
    <dgm:cxn modelId="{30F50AD2-0DE2-436E-B51D-D357ECB2F58B}" type="presOf" srcId="{E8A085E9-B074-4652-A7C7-B81DC1D49E34}" destId="{7E0F4219-2833-4076-8086-60F098552FC6}" srcOrd="0" destOrd="0" presId="urn:microsoft.com/office/officeart/2018/2/layout/IconVerticalSolidList"/>
    <dgm:cxn modelId="{271CC4E0-1F99-4F68-A814-60A0FEBC2B12}" srcId="{B42E5CA6-B729-45A8-B0AF-0397624DB35A}" destId="{E8A085E9-B074-4652-A7C7-B81DC1D49E34}" srcOrd="5" destOrd="0" parTransId="{275CABCC-3640-4F6F-BC1F-922DF08B3AB0}" sibTransId="{6F93A412-3FAA-42FF-806F-72421C9DE9A7}"/>
    <dgm:cxn modelId="{F7129CDD-11AF-4F23-9BE3-453DEEF1AA6C}" type="presParOf" srcId="{256DB3B3-E13B-4DFE-A5A5-D9630EC16517}" destId="{11A3B80A-1DEA-4830-A21E-0445010BA737}" srcOrd="0" destOrd="0" presId="urn:microsoft.com/office/officeart/2018/2/layout/IconVerticalSolidList"/>
    <dgm:cxn modelId="{722FC8A8-B2AA-4745-9613-398AF6160D0D}" type="presParOf" srcId="{11A3B80A-1DEA-4830-A21E-0445010BA737}" destId="{7981CDF6-304F-46E8-A6B6-53C5598410FD}" srcOrd="0" destOrd="0" presId="urn:microsoft.com/office/officeart/2018/2/layout/IconVerticalSolidList"/>
    <dgm:cxn modelId="{6CC38274-4028-476F-A940-9C4476D96964}" type="presParOf" srcId="{11A3B80A-1DEA-4830-A21E-0445010BA737}" destId="{54AC593F-2C53-41A7-A316-DDA1249F4F9A}" srcOrd="1" destOrd="0" presId="urn:microsoft.com/office/officeart/2018/2/layout/IconVerticalSolidList"/>
    <dgm:cxn modelId="{56355D28-4BD4-46EE-BF93-FA089AEF8D7B}" type="presParOf" srcId="{11A3B80A-1DEA-4830-A21E-0445010BA737}" destId="{57D348D3-B7C6-41EC-85E4-C457C6063539}" srcOrd="2" destOrd="0" presId="urn:microsoft.com/office/officeart/2018/2/layout/IconVerticalSolidList"/>
    <dgm:cxn modelId="{A0D6C241-031C-4635-BA2C-EEB4B1512700}" type="presParOf" srcId="{11A3B80A-1DEA-4830-A21E-0445010BA737}" destId="{DCB6E3A4-31F1-42B5-A234-6948F6A1D28D}" srcOrd="3" destOrd="0" presId="urn:microsoft.com/office/officeart/2018/2/layout/IconVerticalSolidList"/>
    <dgm:cxn modelId="{1827FA42-168D-4E9D-9CE9-56CC2ED7AC45}" type="presParOf" srcId="{256DB3B3-E13B-4DFE-A5A5-D9630EC16517}" destId="{AE58EC38-66EE-49D8-A9F5-1778908EA8C1}" srcOrd="1" destOrd="0" presId="urn:microsoft.com/office/officeart/2018/2/layout/IconVerticalSolidList"/>
    <dgm:cxn modelId="{D099CD7B-BA76-45FD-9485-FE15592A7628}" type="presParOf" srcId="{256DB3B3-E13B-4DFE-A5A5-D9630EC16517}" destId="{50D7A86C-C88F-4FEC-8A3D-75106CEB5540}" srcOrd="2" destOrd="0" presId="urn:microsoft.com/office/officeart/2018/2/layout/IconVerticalSolidList"/>
    <dgm:cxn modelId="{60CF0164-96EF-4540-A47C-C30C979C0210}" type="presParOf" srcId="{50D7A86C-C88F-4FEC-8A3D-75106CEB5540}" destId="{0CF18090-404B-4771-BDA2-4E60C62E10D9}" srcOrd="0" destOrd="0" presId="urn:microsoft.com/office/officeart/2018/2/layout/IconVerticalSolidList"/>
    <dgm:cxn modelId="{596A3235-C08E-443A-80A0-04EEEF8CB3E8}" type="presParOf" srcId="{50D7A86C-C88F-4FEC-8A3D-75106CEB5540}" destId="{25B071B1-F227-4131-9B3F-EB8B97D47FB0}" srcOrd="1" destOrd="0" presId="urn:microsoft.com/office/officeart/2018/2/layout/IconVerticalSolidList"/>
    <dgm:cxn modelId="{86A0B396-3E40-44C4-9098-DDF5BE8D9BED}" type="presParOf" srcId="{50D7A86C-C88F-4FEC-8A3D-75106CEB5540}" destId="{B41B55F2-A703-4A4F-9AA4-1C8258AD154A}" srcOrd="2" destOrd="0" presId="urn:microsoft.com/office/officeart/2018/2/layout/IconVerticalSolidList"/>
    <dgm:cxn modelId="{C6EAD8A3-75F1-4E88-96CD-B46CFAB74E24}" type="presParOf" srcId="{50D7A86C-C88F-4FEC-8A3D-75106CEB5540}" destId="{5D1E0427-E9B2-4244-BF71-1DDAE9DF467C}" srcOrd="3" destOrd="0" presId="urn:microsoft.com/office/officeart/2018/2/layout/IconVerticalSolidList"/>
    <dgm:cxn modelId="{72FB5B04-B521-4062-820F-199098488C11}" type="presParOf" srcId="{256DB3B3-E13B-4DFE-A5A5-D9630EC16517}" destId="{1F867BA5-E5A2-472C-98B3-F474C026D1C8}" srcOrd="3" destOrd="0" presId="urn:microsoft.com/office/officeart/2018/2/layout/IconVerticalSolidList"/>
    <dgm:cxn modelId="{02003AC9-5272-4E1A-AFBD-931FE1FE5F53}" type="presParOf" srcId="{256DB3B3-E13B-4DFE-A5A5-D9630EC16517}" destId="{E15CFEB7-2F17-4952-8CB9-993417634006}" srcOrd="4" destOrd="0" presId="urn:microsoft.com/office/officeart/2018/2/layout/IconVerticalSolidList"/>
    <dgm:cxn modelId="{9BC0B8BE-5243-48B0-A5E6-256A3C1A8EFD}" type="presParOf" srcId="{E15CFEB7-2F17-4952-8CB9-993417634006}" destId="{32F1B3B3-F03C-444A-803A-FD82BD2E845D}" srcOrd="0" destOrd="0" presId="urn:microsoft.com/office/officeart/2018/2/layout/IconVerticalSolidList"/>
    <dgm:cxn modelId="{C7ECCF98-962E-4895-8851-29A09BB46E2B}" type="presParOf" srcId="{E15CFEB7-2F17-4952-8CB9-993417634006}" destId="{F2C62A71-9172-4E99-9959-09CC975EFE52}" srcOrd="1" destOrd="0" presId="urn:microsoft.com/office/officeart/2018/2/layout/IconVerticalSolidList"/>
    <dgm:cxn modelId="{889CF3D1-70A8-4F4C-9B7E-1E8698B75E20}" type="presParOf" srcId="{E15CFEB7-2F17-4952-8CB9-993417634006}" destId="{C4BE315B-A0AE-42FB-8F69-C0EA3C8230A6}" srcOrd="2" destOrd="0" presId="urn:microsoft.com/office/officeart/2018/2/layout/IconVerticalSolidList"/>
    <dgm:cxn modelId="{6DD90281-B9E9-4F26-B08C-B80B9F6367B8}" type="presParOf" srcId="{E15CFEB7-2F17-4952-8CB9-993417634006}" destId="{85658EB3-5FEC-484D-9CD3-9327614F4242}" srcOrd="3" destOrd="0" presId="urn:microsoft.com/office/officeart/2018/2/layout/IconVerticalSolidList"/>
    <dgm:cxn modelId="{4A850FC8-922D-4957-8E77-6971012C81E0}" type="presParOf" srcId="{256DB3B3-E13B-4DFE-A5A5-D9630EC16517}" destId="{101EA51B-65D5-449B-8BF8-C76EAFCD1E7F}" srcOrd="5" destOrd="0" presId="urn:microsoft.com/office/officeart/2018/2/layout/IconVerticalSolidList"/>
    <dgm:cxn modelId="{19E4C6EE-E023-4090-AF79-DE8CFD6928EC}" type="presParOf" srcId="{256DB3B3-E13B-4DFE-A5A5-D9630EC16517}" destId="{4416B893-3839-401A-B0EF-89007FD58A08}" srcOrd="6" destOrd="0" presId="urn:microsoft.com/office/officeart/2018/2/layout/IconVerticalSolidList"/>
    <dgm:cxn modelId="{529550F8-B03C-4FFC-A6F0-43829C7EE2A5}" type="presParOf" srcId="{4416B893-3839-401A-B0EF-89007FD58A08}" destId="{8F42918F-5E19-4B38-AD2A-095E07D0363A}" srcOrd="0" destOrd="0" presId="urn:microsoft.com/office/officeart/2018/2/layout/IconVerticalSolidList"/>
    <dgm:cxn modelId="{ABFE2FCF-A674-46D6-A166-360C8197DF9C}" type="presParOf" srcId="{4416B893-3839-401A-B0EF-89007FD58A08}" destId="{EC837315-4E31-41CD-B155-EB4BC1C71D76}" srcOrd="1" destOrd="0" presId="urn:microsoft.com/office/officeart/2018/2/layout/IconVerticalSolidList"/>
    <dgm:cxn modelId="{CCEAF068-2C47-40E5-9D19-A6123C368641}" type="presParOf" srcId="{4416B893-3839-401A-B0EF-89007FD58A08}" destId="{20E073B6-7B01-4DCE-A75C-5A84CAD157C5}" srcOrd="2" destOrd="0" presId="urn:microsoft.com/office/officeart/2018/2/layout/IconVerticalSolidList"/>
    <dgm:cxn modelId="{BC4AFAE4-02B7-4F01-A708-7224F15DDD64}" type="presParOf" srcId="{4416B893-3839-401A-B0EF-89007FD58A08}" destId="{15921861-A72D-48A5-BA33-780A5A2D7B18}" srcOrd="3" destOrd="0" presId="urn:microsoft.com/office/officeart/2018/2/layout/IconVerticalSolidList"/>
    <dgm:cxn modelId="{1058C221-F1D8-4AD2-BA74-6B6A31A17CFD}" type="presParOf" srcId="{256DB3B3-E13B-4DFE-A5A5-D9630EC16517}" destId="{7EA51706-900C-422B-8FD2-C751B6636816}" srcOrd="7" destOrd="0" presId="urn:microsoft.com/office/officeart/2018/2/layout/IconVerticalSolidList"/>
    <dgm:cxn modelId="{227C7289-A003-4B09-9983-55FE1B7B03B5}" type="presParOf" srcId="{256DB3B3-E13B-4DFE-A5A5-D9630EC16517}" destId="{6E74E342-51AC-4BC9-BD71-D5FFF15AE603}" srcOrd="8" destOrd="0" presId="urn:microsoft.com/office/officeart/2018/2/layout/IconVerticalSolidList"/>
    <dgm:cxn modelId="{BD60EB3A-A634-4750-933B-DC1F1D374776}" type="presParOf" srcId="{6E74E342-51AC-4BC9-BD71-D5FFF15AE603}" destId="{176C3CD9-4C02-415C-8720-D42E7F78D892}" srcOrd="0" destOrd="0" presId="urn:microsoft.com/office/officeart/2018/2/layout/IconVerticalSolidList"/>
    <dgm:cxn modelId="{9D823D0A-6B3D-4FA8-9279-87E83D23D5BE}" type="presParOf" srcId="{6E74E342-51AC-4BC9-BD71-D5FFF15AE603}" destId="{B8719338-6A3D-4907-9AF5-AAE5EF34BC68}" srcOrd="1" destOrd="0" presId="urn:microsoft.com/office/officeart/2018/2/layout/IconVerticalSolidList"/>
    <dgm:cxn modelId="{9E776C10-A7EA-478A-9778-4683B91542FD}" type="presParOf" srcId="{6E74E342-51AC-4BC9-BD71-D5FFF15AE603}" destId="{BCCB582B-52BE-49A0-9D2E-435756FB3A16}" srcOrd="2" destOrd="0" presId="urn:microsoft.com/office/officeart/2018/2/layout/IconVerticalSolidList"/>
    <dgm:cxn modelId="{733BF03F-2C31-40FD-8C03-AB285C8F2801}" type="presParOf" srcId="{6E74E342-51AC-4BC9-BD71-D5FFF15AE603}" destId="{E55554A2-83C1-4F44-82E6-48FA1F874496}" srcOrd="3" destOrd="0" presId="urn:microsoft.com/office/officeart/2018/2/layout/IconVerticalSolidList"/>
    <dgm:cxn modelId="{1723BD7A-76E5-4330-BB50-EA4E96AB806B}" type="presParOf" srcId="{256DB3B3-E13B-4DFE-A5A5-D9630EC16517}" destId="{B3B05451-C6AD-4763-BBB8-7BA1BE1EDA35}" srcOrd="9" destOrd="0" presId="urn:microsoft.com/office/officeart/2018/2/layout/IconVerticalSolidList"/>
    <dgm:cxn modelId="{B9334E9B-0D44-41FE-A81C-F1D47490F451}" type="presParOf" srcId="{256DB3B3-E13B-4DFE-A5A5-D9630EC16517}" destId="{4B97DBBA-DA34-4D44-8360-8922127DF300}" srcOrd="10" destOrd="0" presId="urn:microsoft.com/office/officeart/2018/2/layout/IconVerticalSolidList"/>
    <dgm:cxn modelId="{DCDA8C34-BF30-4B48-A434-24E42FA49406}" type="presParOf" srcId="{4B97DBBA-DA34-4D44-8360-8922127DF300}" destId="{963F7797-01FA-4DF7-896F-C57C9BA29638}" srcOrd="0" destOrd="0" presId="urn:microsoft.com/office/officeart/2018/2/layout/IconVerticalSolidList"/>
    <dgm:cxn modelId="{47B90571-57C3-4DE1-BF17-15D797736103}" type="presParOf" srcId="{4B97DBBA-DA34-4D44-8360-8922127DF300}" destId="{DE1558E9-2D53-48F4-A465-77E20EF519D6}" srcOrd="1" destOrd="0" presId="urn:microsoft.com/office/officeart/2018/2/layout/IconVerticalSolidList"/>
    <dgm:cxn modelId="{48884AE9-A7E1-470B-BC32-3E3F9E751AF4}" type="presParOf" srcId="{4B97DBBA-DA34-4D44-8360-8922127DF300}" destId="{54491757-6C4E-4C86-A604-B0498CB23193}" srcOrd="2" destOrd="0" presId="urn:microsoft.com/office/officeart/2018/2/layout/IconVerticalSolidList"/>
    <dgm:cxn modelId="{3360471B-D385-44FC-AFF7-21F492569DDE}" type="presParOf" srcId="{4B97DBBA-DA34-4D44-8360-8922127DF300}" destId="{7E0F4219-2833-4076-8086-60F098552F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177C632-79F2-41D6-BF4F-EE7C90CD7A8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35A5BE7-127D-4F77-AD23-CB7A9841A251}">
      <dgm:prSet/>
      <dgm:spPr/>
      <dgm:t>
        <a:bodyPr/>
        <a:lstStyle/>
        <a:p>
          <a:r>
            <a:rPr lang="zh-CN"/>
            <a:t>一种优化算法，用于训练神经网络。</a:t>
          </a:r>
          <a:endParaRPr lang="en-US"/>
        </a:p>
      </dgm:t>
    </dgm:pt>
    <dgm:pt modelId="{6455F91E-B567-4F67-8799-AC992765D6E8}" type="parTrans" cxnId="{4EE64E60-BB63-49BA-885F-D428DBA60167}">
      <dgm:prSet/>
      <dgm:spPr/>
      <dgm:t>
        <a:bodyPr/>
        <a:lstStyle/>
        <a:p>
          <a:endParaRPr lang="en-US"/>
        </a:p>
      </dgm:t>
    </dgm:pt>
    <dgm:pt modelId="{B1EBF692-C319-4CDE-8D97-9FDE0B3E9208}" type="sibTrans" cxnId="{4EE64E60-BB63-49BA-885F-D428DBA60167}">
      <dgm:prSet/>
      <dgm:spPr/>
      <dgm:t>
        <a:bodyPr/>
        <a:lstStyle/>
        <a:p>
          <a:endParaRPr lang="en-US"/>
        </a:p>
      </dgm:t>
    </dgm:pt>
    <dgm:pt modelId="{DBF1B9C4-0FEE-4ADA-A5D0-FED81494CA5F}">
      <dgm:prSet/>
      <dgm:spPr/>
      <dgm:t>
        <a:bodyPr/>
        <a:lstStyle/>
        <a:p>
          <a:r>
            <a:rPr lang="zh-CN"/>
            <a:t>通过计算梯度来更新神经网络中的权重和偏差，以最小化损失函数的方法。</a:t>
          </a:r>
          <a:endParaRPr lang="en-US"/>
        </a:p>
      </dgm:t>
    </dgm:pt>
    <dgm:pt modelId="{0D4CDFDF-BB47-4926-BB55-9844DC8CB562}" type="parTrans" cxnId="{31597F70-4399-4EFA-A0C3-AA59CA1BBBC0}">
      <dgm:prSet/>
      <dgm:spPr/>
      <dgm:t>
        <a:bodyPr/>
        <a:lstStyle/>
        <a:p>
          <a:endParaRPr lang="en-US"/>
        </a:p>
      </dgm:t>
    </dgm:pt>
    <dgm:pt modelId="{662658DF-D48B-4BAB-A790-44F6C587842A}" type="sibTrans" cxnId="{31597F70-4399-4EFA-A0C3-AA59CA1BBBC0}">
      <dgm:prSet/>
      <dgm:spPr/>
      <dgm:t>
        <a:bodyPr/>
        <a:lstStyle/>
        <a:p>
          <a:endParaRPr lang="en-US"/>
        </a:p>
      </dgm:t>
    </dgm:pt>
    <dgm:pt modelId="{CC4AFD09-4069-4FC4-B2CE-A9D0198DC691}">
      <dgm:prSet/>
      <dgm:spPr/>
      <dgm:t>
        <a:bodyPr/>
        <a:lstStyle/>
        <a:p>
          <a:r>
            <a:rPr lang="zh-CN"/>
            <a:t>前向传播：输入数据通过神经网络前向传播。输入层、隐藏层，到达输出层。</a:t>
          </a:r>
          <a:endParaRPr lang="en-US"/>
        </a:p>
      </dgm:t>
    </dgm:pt>
    <dgm:pt modelId="{A32D7EF8-FB87-4D5C-B60A-94F068710772}" type="parTrans" cxnId="{76A1EC82-ACBB-40E1-83D7-07FC5D192487}">
      <dgm:prSet/>
      <dgm:spPr/>
      <dgm:t>
        <a:bodyPr/>
        <a:lstStyle/>
        <a:p>
          <a:endParaRPr lang="en-US"/>
        </a:p>
      </dgm:t>
    </dgm:pt>
    <dgm:pt modelId="{F5BADDC5-5F00-45FA-BD05-3ED6403F2148}" type="sibTrans" cxnId="{76A1EC82-ACBB-40E1-83D7-07FC5D192487}">
      <dgm:prSet/>
      <dgm:spPr/>
      <dgm:t>
        <a:bodyPr/>
        <a:lstStyle/>
        <a:p>
          <a:endParaRPr lang="en-US"/>
        </a:p>
      </dgm:t>
    </dgm:pt>
    <dgm:pt modelId="{B9C204EE-5BDF-4C4D-AE79-B28A506ECE37}">
      <dgm:prSet/>
      <dgm:spPr/>
      <dgm:t>
        <a:bodyPr/>
        <a:lstStyle/>
        <a:p>
          <a:r>
            <a:rPr lang="zh-CN"/>
            <a:t>计算损失：损失函数评估了模型的性能，将损失最小化。</a:t>
          </a:r>
          <a:endParaRPr lang="en-US"/>
        </a:p>
      </dgm:t>
    </dgm:pt>
    <dgm:pt modelId="{4F64D5C6-5316-47BC-B06A-5746C03D900E}" type="parTrans" cxnId="{8EDFD40E-47C0-4ECF-9C2B-0B384D5EF1AB}">
      <dgm:prSet/>
      <dgm:spPr/>
      <dgm:t>
        <a:bodyPr/>
        <a:lstStyle/>
        <a:p>
          <a:endParaRPr lang="en-US"/>
        </a:p>
      </dgm:t>
    </dgm:pt>
    <dgm:pt modelId="{3E2357B3-91D5-4A9F-B383-8AFB5F70BF19}" type="sibTrans" cxnId="{8EDFD40E-47C0-4ECF-9C2B-0B384D5EF1AB}">
      <dgm:prSet/>
      <dgm:spPr/>
      <dgm:t>
        <a:bodyPr/>
        <a:lstStyle/>
        <a:p>
          <a:endParaRPr lang="en-US"/>
        </a:p>
      </dgm:t>
    </dgm:pt>
    <dgm:pt modelId="{32CD2D70-3D7F-4F54-8AF2-510CBCDFCC47}">
      <dgm:prSet/>
      <dgm:spPr/>
      <dgm:t>
        <a:bodyPr/>
        <a:lstStyle/>
        <a:p>
          <a:r>
            <a:rPr lang="zh-CN"/>
            <a:t>反向传播：通过链式法则，反向传播算法从输出层到输入层计算每个参数的梯度。</a:t>
          </a:r>
          <a:endParaRPr lang="en-US"/>
        </a:p>
      </dgm:t>
    </dgm:pt>
    <dgm:pt modelId="{4E8D9442-BF41-4BAD-ABD5-6C985CBDBA52}" type="parTrans" cxnId="{25CF253C-AA35-49D9-AB0A-9DABB63F587E}">
      <dgm:prSet/>
      <dgm:spPr/>
      <dgm:t>
        <a:bodyPr/>
        <a:lstStyle/>
        <a:p>
          <a:endParaRPr lang="en-US"/>
        </a:p>
      </dgm:t>
    </dgm:pt>
    <dgm:pt modelId="{BE36A40C-6E24-49A3-AABB-2516FA943528}" type="sibTrans" cxnId="{25CF253C-AA35-49D9-AB0A-9DABB63F587E}">
      <dgm:prSet/>
      <dgm:spPr/>
      <dgm:t>
        <a:bodyPr/>
        <a:lstStyle/>
        <a:p>
          <a:endParaRPr lang="en-US"/>
        </a:p>
      </dgm:t>
    </dgm:pt>
    <dgm:pt modelId="{A4D6EB8C-799A-497E-A312-EE68673CA574}">
      <dgm:prSet/>
      <dgm:spPr/>
      <dgm:t>
        <a:bodyPr/>
        <a:lstStyle/>
        <a:p>
          <a:r>
            <a:rPr lang="zh-CN"/>
            <a:t>梯度下降：沿着梯度的反方向更新参数，以减小损失。使得损失逐渐减小，直到达到最小值或陷入局部最小值。</a:t>
          </a:r>
          <a:endParaRPr lang="en-US"/>
        </a:p>
      </dgm:t>
    </dgm:pt>
    <dgm:pt modelId="{980AC676-16CB-4FB4-A2E1-F90AE7102580}" type="parTrans" cxnId="{87D39B45-4D60-47FB-BDB0-FE7EFC4C6F71}">
      <dgm:prSet/>
      <dgm:spPr/>
      <dgm:t>
        <a:bodyPr/>
        <a:lstStyle/>
        <a:p>
          <a:endParaRPr lang="en-US"/>
        </a:p>
      </dgm:t>
    </dgm:pt>
    <dgm:pt modelId="{88FE894F-17DB-47AB-8855-675AEBC8B678}" type="sibTrans" cxnId="{87D39B45-4D60-47FB-BDB0-FE7EFC4C6F71}">
      <dgm:prSet/>
      <dgm:spPr/>
      <dgm:t>
        <a:bodyPr/>
        <a:lstStyle/>
        <a:p>
          <a:endParaRPr lang="en-US"/>
        </a:p>
      </dgm:t>
    </dgm:pt>
    <dgm:pt modelId="{6A1221BF-6BFD-4B4D-AF9F-ED0BE560ABF7}">
      <dgm:prSet/>
      <dgm:spPr/>
      <dgm:t>
        <a:bodyPr/>
        <a:lstStyle/>
        <a:p>
          <a:r>
            <a:rPr lang="zh-CN"/>
            <a:t>重复执行以上步骤</a:t>
          </a:r>
          <a:endParaRPr lang="en-US"/>
        </a:p>
      </dgm:t>
    </dgm:pt>
    <dgm:pt modelId="{2C55EFBF-0FE4-4101-A431-D96276F480BE}" type="parTrans" cxnId="{DF6AE8D1-EBC3-4CBE-923D-96646B177C1C}">
      <dgm:prSet/>
      <dgm:spPr/>
      <dgm:t>
        <a:bodyPr/>
        <a:lstStyle/>
        <a:p>
          <a:endParaRPr lang="en-US"/>
        </a:p>
      </dgm:t>
    </dgm:pt>
    <dgm:pt modelId="{DBD070E8-356E-49FD-9AAE-DB4C436F857B}" type="sibTrans" cxnId="{DF6AE8D1-EBC3-4CBE-923D-96646B177C1C}">
      <dgm:prSet/>
      <dgm:spPr/>
      <dgm:t>
        <a:bodyPr/>
        <a:lstStyle/>
        <a:p>
          <a:endParaRPr lang="en-US"/>
        </a:p>
      </dgm:t>
    </dgm:pt>
    <dgm:pt modelId="{E7C7400E-CB4E-4909-A9F3-95D5733A2323}" type="pres">
      <dgm:prSet presAssocID="{1177C632-79F2-41D6-BF4F-EE7C90CD7A8F}" presName="Name0" presStyleCnt="0">
        <dgm:presLayoutVars>
          <dgm:dir/>
          <dgm:resizeHandles val="exact"/>
        </dgm:presLayoutVars>
      </dgm:prSet>
      <dgm:spPr/>
    </dgm:pt>
    <dgm:pt modelId="{656BC2E0-B9C2-4BEB-8B69-DB3300D79151}" type="pres">
      <dgm:prSet presAssocID="{035A5BE7-127D-4F77-AD23-CB7A9841A251}" presName="node" presStyleLbl="node1" presStyleIdx="0" presStyleCnt="7">
        <dgm:presLayoutVars>
          <dgm:bulletEnabled val="1"/>
        </dgm:presLayoutVars>
      </dgm:prSet>
      <dgm:spPr/>
    </dgm:pt>
    <dgm:pt modelId="{5D0C32F7-F52C-4C22-8AF2-3761B527BF17}" type="pres">
      <dgm:prSet presAssocID="{B1EBF692-C319-4CDE-8D97-9FDE0B3E9208}" presName="sibTrans" presStyleLbl="sibTrans1D1" presStyleIdx="0" presStyleCnt="6"/>
      <dgm:spPr/>
    </dgm:pt>
    <dgm:pt modelId="{977311E9-9255-415A-86F3-4F58589AE458}" type="pres">
      <dgm:prSet presAssocID="{B1EBF692-C319-4CDE-8D97-9FDE0B3E9208}" presName="connectorText" presStyleLbl="sibTrans1D1" presStyleIdx="0" presStyleCnt="6"/>
      <dgm:spPr/>
    </dgm:pt>
    <dgm:pt modelId="{8D60026E-1BAF-49CC-B7EB-74C63A6C9A5F}" type="pres">
      <dgm:prSet presAssocID="{DBF1B9C4-0FEE-4ADA-A5D0-FED81494CA5F}" presName="node" presStyleLbl="node1" presStyleIdx="1" presStyleCnt="7">
        <dgm:presLayoutVars>
          <dgm:bulletEnabled val="1"/>
        </dgm:presLayoutVars>
      </dgm:prSet>
      <dgm:spPr/>
    </dgm:pt>
    <dgm:pt modelId="{BA52CBCB-A7B8-47B6-89E8-ADCCBDDD3EC9}" type="pres">
      <dgm:prSet presAssocID="{662658DF-D48B-4BAB-A790-44F6C587842A}" presName="sibTrans" presStyleLbl="sibTrans1D1" presStyleIdx="1" presStyleCnt="6"/>
      <dgm:spPr/>
    </dgm:pt>
    <dgm:pt modelId="{3B1F4C2C-2F23-424F-8D66-7300736D2CEB}" type="pres">
      <dgm:prSet presAssocID="{662658DF-D48B-4BAB-A790-44F6C587842A}" presName="connectorText" presStyleLbl="sibTrans1D1" presStyleIdx="1" presStyleCnt="6"/>
      <dgm:spPr/>
    </dgm:pt>
    <dgm:pt modelId="{49602724-8536-4E48-BD6F-E47B44C4E573}" type="pres">
      <dgm:prSet presAssocID="{CC4AFD09-4069-4FC4-B2CE-A9D0198DC691}" presName="node" presStyleLbl="node1" presStyleIdx="2" presStyleCnt="7">
        <dgm:presLayoutVars>
          <dgm:bulletEnabled val="1"/>
        </dgm:presLayoutVars>
      </dgm:prSet>
      <dgm:spPr/>
    </dgm:pt>
    <dgm:pt modelId="{236C4FEC-54A9-405B-AEAD-510F98A437FF}" type="pres">
      <dgm:prSet presAssocID="{F5BADDC5-5F00-45FA-BD05-3ED6403F2148}" presName="sibTrans" presStyleLbl="sibTrans1D1" presStyleIdx="2" presStyleCnt="6"/>
      <dgm:spPr/>
    </dgm:pt>
    <dgm:pt modelId="{225E9D2A-A69C-4C1E-86F2-6A359405F2CC}" type="pres">
      <dgm:prSet presAssocID="{F5BADDC5-5F00-45FA-BD05-3ED6403F2148}" presName="connectorText" presStyleLbl="sibTrans1D1" presStyleIdx="2" presStyleCnt="6"/>
      <dgm:spPr/>
    </dgm:pt>
    <dgm:pt modelId="{9D3622CD-BECC-4CEE-9218-A7C764162370}" type="pres">
      <dgm:prSet presAssocID="{B9C204EE-5BDF-4C4D-AE79-B28A506ECE37}" presName="node" presStyleLbl="node1" presStyleIdx="3" presStyleCnt="7">
        <dgm:presLayoutVars>
          <dgm:bulletEnabled val="1"/>
        </dgm:presLayoutVars>
      </dgm:prSet>
      <dgm:spPr/>
    </dgm:pt>
    <dgm:pt modelId="{4FA48991-29DC-4778-B23F-2D648BC43638}" type="pres">
      <dgm:prSet presAssocID="{3E2357B3-91D5-4A9F-B383-8AFB5F70BF19}" presName="sibTrans" presStyleLbl="sibTrans1D1" presStyleIdx="3" presStyleCnt="6"/>
      <dgm:spPr/>
    </dgm:pt>
    <dgm:pt modelId="{BE289239-788A-4740-8180-471967969045}" type="pres">
      <dgm:prSet presAssocID="{3E2357B3-91D5-4A9F-B383-8AFB5F70BF19}" presName="connectorText" presStyleLbl="sibTrans1D1" presStyleIdx="3" presStyleCnt="6"/>
      <dgm:spPr/>
    </dgm:pt>
    <dgm:pt modelId="{973E5EA8-BA67-467F-A9B2-64323EDA3E2B}" type="pres">
      <dgm:prSet presAssocID="{32CD2D70-3D7F-4F54-8AF2-510CBCDFCC47}" presName="node" presStyleLbl="node1" presStyleIdx="4" presStyleCnt="7">
        <dgm:presLayoutVars>
          <dgm:bulletEnabled val="1"/>
        </dgm:presLayoutVars>
      </dgm:prSet>
      <dgm:spPr/>
    </dgm:pt>
    <dgm:pt modelId="{80568A91-7ECB-4EF3-837E-C50C14C9452E}" type="pres">
      <dgm:prSet presAssocID="{BE36A40C-6E24-49A3-AABB-2516FA943528}" presName="sibTrans" presStyleLbl="sibTrans1D1" presStyleIdx="4" presStyleCnt="6"/>
      <dgm:spPr/>
    </dgm:pt>
    <dgm:pt modelId="{C7FBCA86-0415-450D-A7FB-25991B22BFCD}" type="pres">
      <dgm:prSet presAssocID="{BE36A40C-6E24-49A3-AABB-2516FA943528}" presName="connectorText" presStyleLbl="sibTrans1D1" presStyleIdx="4" presStyleCnt="6"/>
      <dgm:spPr/>
    </dgm:pt>
    <dgm:pt modelId="{2E3A97D2-89DB-46FF-822A-7C3FB1CE75F0}" type="pres">
      <dgm:prSet presAssocID="{A4D6EB8C-799A-497E-A312-EE68673CA574}" presName="node" presStyleLbl="node1" presStyleIdx="5" presStyleCnt="7">
        <dgm:presLayoutVars>
          <dgm:bulletEnabled val="1"/>
        </dgm:presLayoutVars>
      </dgm:prSet>
      <dgm:spPr/>
    </dgm:pt>
    <dgm:pt modelId="{EE38E737-D963-402C-B5EF-4B8E125D6BF7}" type="pres">
      <dgm:prSet presAssocID="{88FE894F-17DB-47AB-8855-675AEBC8B678}" presName="sibTrans" presStyleLbl="sibTrans1D1" presStyleIdx="5" presStyleCnt="6"/>
      <dgm:spPr/>
    </dgm:pt>
    <dgm:pt modelId="{EF2DE399-7EC5-454A-AA54-AA21C4079A5E}" type="pres">
      <dgm:prSet presAssocID="{88FE894F-17DB-47AB-8855-675AEBC8B678}" presName="connectorText" presStyleLbl="sibTrans1D1" presStyleIdx="5" presStyleCnt="6"/>
      <dgm:spPr/>
    </dgm:pt>
    <dgm:pt modelId="{26495F95-8BD8-4556-807B-B359BBB6505E}" type="pres">
      <dgm:prSet presAssocID="{6A1221BF-6BFD-4B4D-AF9F-ED0BE560ABF7}" presName="node" presStyleLbl="node1" presStyleIdx="6" presStyleCnt="7">
        <dgm:presLayoutVars>
          <dgm:bulletEnabled val="1"/>
        </dgm:presLayoutVars>
      </dgm:prSet>
      <dgm:spPr/>
    </dgm:pt>
  </dgm:ptLst>
  <dgm:cxnLst>
    <dgm:cxn modelId="{AF3EDE04-25C8-4374-AEF0-0214307E7237}" type="presOf" srcId="{BE36A40C-6E24-49A3-AABB-2516FA943528}" destId="{80568A91-7ECB-4EF3-837E-C50C14C9452E}" srcOrd="0" destOrd="0" presId="urn:microsoft.com/office/officeart/2016/7/layout/RepeatingBendingProcessNew"/>
    <dgm:cxn modelId="{15A4ED05-9729-4F63-BAB3-9D2AC8ABA354}" type="presOf" srcId="{A4D6EB8C-799A-497E-A312-EE68673CA574}" destId="{2E3A97D2-89DB-46FF-822A-7C3FB1CE75F0}" srcOrd="0" destOrd="0" presId="urn:microsoft.com/office/officeart/2016/7/layout/RepeatingBendingProcessNew"/>
    <dgm:cxn modelId="{AB9EEA07-E033-4288-87E6-EF5672BA64CF}" type="presOf" srcId="{F5BADDC5-5F00-45FA-BD05-3ED6403F2148}" destId="{225E9D2A-A69C-4C1E-86F2-6A359405F2CC}" srcOrd="1" destOrd="0" presId="urn:microsoft.com/office/officeart/2016/7/layout/RepeatingBendingProcessNew"/>
    <dgm:cxn modelId="{8EDFD40E-47C0-4ECF-9C2B-0B384D5EF1AB}" srcId="{1177C632-79F2-41D6-BF4F-EE7C90CD7A8F}" destId="{B9C204EE-5BDF-4C4D-AE79-B28A506ECE37}" srcOrd="3" destOrd="0" parTransId="{4F64D5C6-5316-47BC-B06A-5746C03D900E}" sibTransId="{3E2357B3-91D5-4A9F-B383-8AFB5F70BF19}"/>
    <dgm:cxn modelId="{AD651F0F-AF72-49D2-B648-8A0E311BAEBA}" type="presOf" srcId="{035A5BE7-127D-4F77-AD23-CB7A9841A251}" destId="{656BC2E0-B9C2-4BEB-8B69-DB3300D79151}" srcOrd="0" destOrd="0" presId="urn:microsoft.com/office/officeart/2016/7/layout/RepeatingBendingProcessNew"/>
    <dgm:cxn modelId="{6446C210-34A2-4094-A2C0-431414B4171C}" type="presOf" srcId="{662658DF-D48B-4BAB-A790-44F6C587842A}" destId="{BA52CBCB-A7B8-47B6-89E8-ADCCBDDD3EC9}" srcOrd="0" destOrd="0" presId="urn:microsoft.com/office/officeart/2016/7/layout/RepeatingBendingProcessNew"/>
    <dgm:cxn modelId="{25CF253C-AA35-49D9-AB0A-9DABB63F587E}" srcId="{1177C632-79F2-41D6-BF4F-EE7C90CD7A8F}" destId="{32CD2D70-3D7F-4F54-8AF2-510CBCDFCC47}" srcOrd="4" destOrd="0" parTransId="{4E8D9442-BF41-4BAD-ABD5-6C985CBDBA52}" sibTransId="{BE36A40C-6E24-49A3-AABB-2516FA943528}"/>
    <dgm:cxn modelId="{4EE64E60-BB63-49BA-885F-D428DBA60167}" srcId="{1177C632-79F2-41D6-BF4F-EE7C90CD7A8F}" destId="{035A5BE7-127D-4F77-AD23-CB7A9841A251}" srcOrd="0" destOrd="0" parTransId="{6455F91E-B567-4F67-8799-AC992765D6E8}" sibTransId="{B1EBF692-C319-4CDE-8D97-9FDE0B3E9208}"/>
    <dgm:cxn modelId="{91644561-8F15-4BD3-8645-E07CD79FDB40}" type="presOf" srcId="{88FE894F-17DB-47AB-8855-675AEBC8B678}" destId="{EE38E737-D963-402C-B5EF-4B8E125D6BF7}" srcOrd="0" destOrd="0" presId="urn:microsoft.com/office/officeart/2016/7/layout/RepeatingBendingProcessNew"/>
    <dgm:cxn modelId="{87D39B45-4D60-47FB-BDB0-FE7EFC4C6F71}" srcId="{1177C632-79F2-41D6-BF4F-EE7C90CD7A8F}" destId="{A4D6EB8C-799A-497E-A312-EE68673CA574}" srcOrd="5" destOrd="0" parTransId="{980AC676-16CB-4FB4-A2E1-F90AE7102580}" sibTransId="{88FE894F-17DB-47AB-8855-675AEBC8B678}"/>
    <dgm:cxn modelId="{4B2BC149-5B51-498F-8596-8D2A4B58AAB2}" type="presOf" srcId="{3E2357B3-91D5-4A9F-B383-8AFB5F70BF19}" destId="{BE289239-788A-4740-8180-471967969045}" srcOrd="1" destOrd="0" presId="urn:microsoft.com/office/officeart/2016/7/layout/RepeatingBendingProcessNew"/>
    <dgm:cxn modelId="{2FB2784C-C666-4163-BC4D-976B4B437E4B}" type="presOf" srcId="{BE36A40C-6E24-49A3-AABB-2516FA943528}" destId="{C7FBCA86-0415-450D-A7FB-25991B22BFCD}" srcOrd="1" destOrd="0" presId="urn:microsoft.com/office/officeart/2016/7/layout/RepeatingBendingProcessNew"/>
    <dgm:cxn modelId="{FDE2514E-A60F-42F6-838B-5BE8B428BAB8}" type="presOf" srcId="{1177C632-79F2-41D6-BF4F-EE7C90CD7A8F}" destId="{E7C7400E-CB4E-4909-A9F3-95D5733A2323}" srcOrd="0" destOrd="0" presId="urn:microsoft.com/office/officeart/2016/7/layout/RepeatingBendingProcessNew"/>
    <dgm:cxn modelId="{7138B96F-08E5-497B-8E5A-BEAC0FDA27B9}" type="presOf" srcId="{6A1221BF-6BFD-4B4D-AF9F-ED0BE560ABF7}" destId="{26495F95-8BD8-4556-807B-B359BBB6505E}" srcOrd="0" destOrd="0" presId="urn:microsoft.com/office/officeart/2016/7/layout/RepeatingBendingProcessNew"/>
    <dgm:cxn modelId="{31597F70-4399-4EFA-A0C3-AA59CA1BBBC0}" srcId="{1177C632-79F2-41D6-BF4F-EE7C90CD7A8F}" destId="{DBF1B9C4-0FEE-4ADA-A5D0-FED81494CA5F}" srcOrd="1" destOrd="0" parTransId="{0D4CDFDF-BB47-4926-BB55-9844DC8CB562}" sibTransId="{662658DF-D48B-4BAB-A790-44F6C587842A}"/>
    <dgm:cxn modelId="{E13B2453-F2F8-47E9-99F8-11B9AD1F3F7D}" type="presOf" srcId="{662658DF-D48B-4BAB-A790-44F6C587842A}" destId="{3B1F4C2C-2F23-424F-8D66-7300736D2CEB}" srcOrd="1" destOrd="0" presId="urn:microsoft.com/office/officeart/2016/7/layout/RepeatingBendingProcessNew"/>
    <dgm:cxn modelId="{044A2379-59DA-465F-AB1D-C4899EB5887A}" type="presOf" srcId="{B1EBF692-C319-4CDE-8D97-9FDE0B3E9208}" destId="{977311E9-9255-415A-86F3-4F58589AE458}" srcOrd="1" destOrd="0" presId="urn:microsoft.com/office/officeart/2016/7/layout/RepeatingBendingProcessNew"/>
    <dgm:cxn modelId="{48B2607E-921C-41D2-B744-1D794BA2452D}" type="presOf" srcId="{DBF1B9C4-0FEE-4ADA-A5D0-FED81494CA5F}" destId="{8D60026E-1BAF-49CC-B7EB-74C63A6C9A5F}" srcOrd="0" destOrd="0" presId="urn:microsoft.com/office/officeart/2016/7/layout/RepeatingBendingProcessNew"/>
    <dgm:cxn modelId="{8983C27E-B519-488C-80A9-6C9D84667B1F}" type="presOf" srcId="{B9C204EE-5BDF-4C4D-AE79-B28A506ECE37}" destId="{9D3622CD-BECC-4CEE-9218-A7C764162370}" srcOrd="0" destOrd="0" presId="urn:microsoft.com/office/officeart/2016/7/layout/RepeatingBendingProcessNew"/>
    <dgm:cxn modelId="{76A1EC82-ACBB-40E1-83D7-07FC5D192487}" srcId="{1177C632-79F2-41D6-BF4F-EE7C90CD7A8F}" destId="{CC4AFD09-4069-4FC4-B2CE-A9D0198DC691}" srcOrd="2" destOrd="0" parTransId="{A32D7EF8-FB87-4D5C-B60A-94F068710772}" sibTransId="{F5BADDC5-5F00-45FA-BD05-3ED6403F2148}"/>
    <dgm:cxn modelId="{92DB5C99-E1C4-4F65-A748-62E80318522E}" type="presOf" srcId="{CC4AFD09-4069-4FC4-B2CE-A9D0198DC691}" destId="{49602724-8536-4E48-BD6F-E47B44C4E573}" srcOrd="0" destOrd="0" presId="urn:microsoft.com/office/officeart/2016/7/layout/RepeatingBendingProcessNew"/>
    <dgm:cxn modelId="{57C77099-37F8-4D82-9218-EED107676B3E}" type="presOf" srcId="{32CD2D70-3D7F-4F54-8AF2-510CBCDFCC47}" destId="{973E5EA8-BA67-467F-A9B2-64323EDA3E2B}" srcOrd="0" destOrd="0" presId="urn:microsoft.com/office/officeart/2016/7/layout/RepeatingBendingProcessNew"/>
    <dgm:cxn modelId="{7D3B6AC2-5C23-4CF2-93F2-85AB5C9D2486}" type="presOf" srcId="{88FE894F-17DB-47AB-8855-675AEBC8B678}" destId="{EF2DE399-7EC5-454A-AA54-AA21C4079A5E}" srcOrd="1" destOrd="0" presId="urn:microsoft.com/office/officeart/2016/7/layout/RepeatingBendingProcessNew"/>
    <dgm:cxn modelId="{DF6AE8D1-EBC3-4CBE-923D-96646B177C1C}" srcId="{1177C632-79F2-41D6-BF4F-EE7C90CD7A8F}" destId="{6A1221BF-6BFD-4B4D-AF9F-ED0BE560ABF7}" srcOrd="6" destOrd="0" parTransId="{2C55EFBF-0FE4-4101-A431-D96276F480BE}" sibTransId="{DBD070E8-356E-49FD-9AAE-DB4C436F857B}"/>
    <dgm:cxn modelId="{1203BBE3-D73B-4F43-810F-87E08F45A752}" type="presOf" srcId="{B1EBF692-C319-4CDE-8D97-9FDE0B3E9208}" destId="{5D0C32F7-F52C-4C22-8AF2-3761B527BF17}" srcOrd="0" destOrd="0" presId="urn:microsoft.com/office/officeart/2016/7/layout/RepeatingBendingProcessNew"/>
    <dgm:cxn modelId="{8496EFE4-0729-49F3-BDC9-7FB81EFE596B}" type="presOf" srcId="{3E2357B3-91D5-4A9F-B383-8AFB5F70BF19}" destId="{4FA48991-29DC-4778-B23F-2D648BC43638}" srcOrd="0" destOrd="0" presId="urn:microsoft.com/office/officeart/2016/7/layout/RepeatingBendingProcessNew"/>
    <dgm:cxn modelId="{69BEB6F0-91D9-4FB1-AA8A-D006062B6C51}" type="presOf" srcId="{F5BADDC5-5F00-45FA-BD05-3ED6403F2148}" destId="{236C4FEC-54A9-405B-AEAD-510F98A437FF}" srcOrd="0" destOrd="0" presId="urn:microsoft.com/office/officeart/2016/7/layout/RepeatingBendingProcessNew"/>
    <dgm:cxn modelId="{5324F6C3-ADAD-490B-8FE6-981EC26BF3F3}" type="presParOf" srcId="{E7C7400E-CB4E-4909-A9F3-95D5733A2323}" destId="{656BC2E0-B9C2-4BEB-8B69-DB3300D79151}" srcOrd="0" destOrd="0" presId="urn:microsoft.com/office/officeart/2016/7/layout/RepeatingBendingProcessNew"/>
    <dgm:cxn modelId="{D0F08EAE-84B3-42AB-8E58-A31F07BC6C62}" type="presParOf" srcId="{E7C7400E-CB4E-4909-A9F3-95D5733A2323}" destId="{5D0C32F7-F52C-4C22-8AF2-3761B527BF17}" srcOrd="1" destOrd="0" presId="urn:microsoft.com/office/officeart/2016/7/layout/RepeatingBendingProcessNew"/>
    <dgm:cxn modelId="{A4EDA31B-BFB4-44B3-8C18-3D9F61C2BA2F}" type="presParOf" srcId="{5D0C32F7-F52C-4C22-8AF2-3761B527BF17}" destId="{977311E9-9255-415A-86F3-4F58589AE458}" srcOrd="0" destOrd="0" presId="urn:microsoft.com/office/officeart/2016/7/layout/RepeatingBendingProcessNew"/>
    <dgm:cxn modelId="{8C1899B8-3C48-4604-A864-42FE1A78950E}" type="presParOf" srcId="{E7C7400E-CB4E-4909-A9F3-95D5733A2323}" destId="{8D60026E-1BAF-49CC-B7EB-74C63A6C9A5F}" srcOrd="2" destOrd="0" presId="urn:microsoft.com/office/officeart/2016/7/layout/RepeatingBendingProcessNew"/>
    <dgm:cxn modelId="{45B88E7B-3E33-46D7-B06B-EED270C32993}" type="presParOf" srcId="{E7C7400E-CB4E-4909-A9F3-95D5733A2323}" destId="{BA52CBCB-A7B8-47B6-89E8-ADCCBDDD3EC9}" srcOrd="3" destOrd="0" presId="urn:microsoft.com/office/officeart/2016/7/layout/RepeatingBendingProcessNew"/>
    <dgm:cxn modelId="{0CEFBFA4-D3BD-4C0C-9410-0362CFEF8835}" type="presParOf" srcId="{BA52CBCB-A7B8-47B6-89E8-ADCCBDDD3EC9}" destId="{3B1F4C2C-2F23-424F-8D66-7300736D2CEB}" srcOrd="0" destOrd="0" presId="urn:microsoft.com/office/officeart/2016/7/layout/RepeatingBendingProcessNew"/>
    <dgm:cxn modelId="{A4EA5414-2BEF-44E6-B95A-A2AF939ABD22}" type="presParOf" srcId="{E7C7400E-CB4E-4909-A9F3-95D5733A2323}" destId="{49602724-8536-4E48-BD6F-E47B44C4E573}" srcOrd="4" destOrd="0" presId="urn:microsoft.com/office/officeart/2016/7/layout/RepeatingBendingProcessNew"/>
    <dgm:cxn modelId="{B5B8F866-D858-4EA0-AB87-8F0F57780914}" type="presParOf" srcId="{E7C7400E-CB4E-4909-A9F3-95D5733A2323}" destId="{236C4FEC-54A9-405B-AEAD-510F98A437FF}" srcOrd="5" destOrd="0" presId="urn:microsoft.com/office/officeart/2016/7/layout/RepeatingBendingProcessNew"/>
    <dgm:cxn modelId="{04E51D0B-E70C-4F18-B594-C7E24338434B}" type="presParOf" srcId="{236C4FEC-54A9-405B-AEAD-510F98A437FF}" destId="{225E9D2A-A69C-4C1E-86F2-6A359405F2CC}" srcOrd="0" destOrd="0" presId="urn:microsoft.com/office/officeart/2016/7/layout/RepeatingBendingProcessNew"/>
    <dgm:cxn modelId="{CD2C7BAC-CFFF-4F69-BFDF-E285530EAB0B}" type="presParOf" srcId="{E7C7400E-CB4E-4909-A9F3-95D5733A2323}" destId="{9D3622CD-BECC-4CEE-9218-A7C764162370}" srcOrd="6" destOrd="0" presId="urn:microsoft.com/office/officeart/2016/7/layout/RepeatingBendingProcessNew"/>
    <dgm:cxn modelId="{8E635B84-ADEB-4203-942B-774A8D7BDA85}" type="presParOf" srcId="{E7C7400E-CB4E-4909-A9F3-95D5733A2323}" destId="{4FA48991-29DC-4778-B23F-2D648BC43638}" srcOrd="7" destOrd="0" presId="urn:microsoft.com/office/officeart/2016/7/layout/RepeatingBendingProcessNew"/>
    <dgm:cxn modelId="{D416F5CB-14F1-4816-A6F5-224A50B36969}" type="presParOf" srcId="{4FA48991-29DC-4778-B23F-2D648BC43638}" destId="{BE289239-788A-4740-8180-471967969045}" srcOrd="0" destOrd="0" presId="urn:microsoft.com/office/officeart/2016/7/layout/RepeatingBendingProcessNew"/>
    <dgm:cxn modelId="{4DE9535B-6CBC-420D-A3A5-89F79EEEBFE4}" type="presParOf" srcId="{E7C7400E-CB4E-4909-A9F3-95D5733A2323}" destId="{973E5EA8-BA67-467F-A9B2-64323EDA3E2B}" srcOrd="8" destOrd="0" presId="urn:microsoft.com/office/officeart/2016/7/layout/RepeatingBendingProcessNew"/>
    <dgm:cxn modelId="{915ADBF6-CF23-47D0-B5F4-1C806C6B0787}" type="presParOf" srcId="{E7C7400E-CB4E-4909-A9F3-95D5733A2323}" destId="{80568A91-7ECB-4EF3-837E-C50C14C9452E}" srcOrd="9" destOrd="0" presId="urn:microsoft.com/office/officeart/2016/7/layout/RepeatingBendingProcessNew"/>
    <dgm:cxn modelId="{5143C1CB-407E-465F-A390-2B2AE4176843}" type="presParOf" srcId="{80568A91-7ECB-4EF3-837E-C50C14C9452E}" destId="{C7FBCA86-0415-450D-A7FB-25991B22BFCD}" srcOrd="0" destOrd="0" presId="urn:microsoft.com/office/officeart/2016/7/layout/RepeatingBendingProcessNew"/>
    <dgm:cxn modelId="{D6431225-4A65-4B91-9D93-38647EFE3B30}" type="presParOf" srcId="{E7C7400E-CB4E-4909-A9F3-95D5733A2323}" destId="{2E3A97D2-89DB-46FF-822A-7C3FB1CE75F0}" srcOrd="10" destOrd="0" presId="urn:microsoft.com/office/officeart/2016/7/layout/RepeatingBendingProcessNew"/>
    <dgm:cxn modelId="{EFCFF789-0CD3-42BE-A67F-DA18D28BFA90}" type="presParOf" srcId="{E7C7400E-CB4E-4909-A9F3-95D5733A2323}" destId="{EE38E737-D963-402C-B5EF-4B8E125D6BF7}" srcOrd="11" destOrd="0" presId="urn:microsoft.com/office/officeart/2016/7/layout/RepeatingBendingProcessNew"/>
    <dgm:cxn modelId="{4A548BA6-D19F-4E16-9DC2-14FB25232342}" type="presParOf" srcId="{EE38E737-D963-402C-B5EF-4B8E125D6BF7}" destId="{EF2DE399-7EC5-454A-AA54-AA21C4079A5E}" srcOrd="0" destOrd="0" presId="urn:microsoft.com/office/officeart/2016/7/layout/RepeatingBendingProcessNew"/>
    <dgm:cxn modelId="{E25D8229-FB6B-4220-88B4-043CCE7A3D31}" type="presParOf" srcId="{E7C7400E-CB4E-4909-A9F3-95D5733A2323}" destId="{26495F95-8BD8-4556-807B-B359BBB6505E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DD13D5B-42FD-4082-8FB2-8EE5FE0A958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241DD0D-B82F-4938-99BF-2B2585B62B1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zh-CN" sz="2800" dirty="0"/>
            <a:t>都是与梯度下降算法（包括反向传播）相关的概念。它们描述了损失函数的不同特性</a:t>
          </a:r>
          <a:endParaRPr lang="en-US" sz="2800" dirty="0"/>
        </a:p>
      </dgm:t>
    </dgm:pt>
    <dgm:pt modelId="{FCAB4232-C47C-4CEA-B9A1-0FF071E8A842}" type="parTrans" cxnId="{7F1025F1-5845-4536-92AD-DCBECD746086}">
      <dgm:prSet/>
      <dgm:spPr/>
      <dgm:t>
        <a:bodyPr/>
        <a:lstStyle/>
        <a:p>
          <a:endParaRPr lang="en-US"/>
        </a:p>
      </dgm:t>
    </dgm:pt>
    <dgm:pt modelId="{A0799E54-91CB-4A3A-8D6F-5A8753D6D28D}" type="sibTrans" cxnId="{7F1025F1-5845-4536-92AD-DCBECD746086}">
      <dgm:prSet/>
      <dgm:spPr/>
      <dgm:t>
        <a:bodyPr/>
        <a:lstStyle/>
        <a:p>
          <a:endParaRPr lang="en-US"/>
        </a:p>
      </dgm:t>
    </dgm:pt>
    <dgm:pt modelId="{9D0CA24C-F14C-46B9-8DEB-73D7FAA435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zh-CN" sz="2800" dirty="0"/>
            <a:t>局部最小值：局部最小值是指在某一点附近，损失函数的值比该点附近的任何其他点都要低，但不一定是全局最小值。</a:t>
          </a:r>
          <a:endParaRPr lang="en-US" sz="2800" dirty="0"/>
        </a:p>
      </dgm:t>
    </dgm:pt>
    <dgm:pt modelId="{41B0FA57-8A04-4F9B-816F-2A924CFB3E94}" type="parTrans" cxnId="{764E2BAD-182A-43C3-9BEB-897015EFDCEF}">
      <dgm:prSet/>
      <dgm:spPr/>
      <dgm:t>
        <a:bodyPr/>
        <a:lstStyle/>
        <a:p>
          <a:endParaRPr lang="en-US"/>
        </a:p>
      </dgm:t>
    </dgm:pt>
    <dgm:pt modelId="{91F9385B-60AB-42F1-BDCA-77D783D6EBA7}" type="sibTrans" cxnId="{764E2BAD-182A-43C3-9BEB-897015EFDCEF}">
      <dgm:prSet/>
      <dgm:spPr/>
      <dgm:t>
        <a:bodyPr/>
        <a:lstStyle/>
        <a:p>
          <a:endParaRPr lang="en-US"/>
        </a:p>
      </dgm:t>
    </dgm:pt>
    <dgm:pt modelId="{A1505E22-CB93-4BFD-BED7-CC7F225DB09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zh-CN" sz="2400" dirty="0"/>
            <a:t>鞍点：指在某一点附近，损失函数的梯度为零，但不是局部最小值。鞍点可以看作是损失函数在某个方向上是局部最小值，而另一个方向上是局部最大值的点。在鞍点附近，梯度下降算法可能会很慢，因为梯度为零，但鞍点通常不是优化的终点。</a:t>
          </a:r>
          <a:endParaRPr lang="en-US" sz="2400" dirty="0"/>
        </a:p>
      </dgm:t>
    </dgm:pt>
    <dgm:pt modelId="{22F25DBB-E3A6-4F2E-B215-F53A84490AAB}" type="parTrans" cxnId="{8460DD32-3750-435B-972A-F6E692A25417}">
      <dgm:prSet/>
      <dgm:spPr/>
      <dgm:t>
        <a:bodyPr/>
        <a:lstStyle/>
        <a:p>
          <a:endParaRPr lang="en-US"/>
        </a:p>
      </dgm:t>
    </dgm:pt>
    <dgm:pt modelId="{FB2E3184-7333-4DA9-9A5F-FB59227929B6}" type="sibTrans" cxnId="{8460DD32-3750-435B-972A-F6E692A25417}">
      <dgm:prSet/>
      <dgm:spPr/>
      <dgm:t>
        <a:bodyPr/>
        <a:lstStyle/>
        <a:p>
          <a:endParaRPr lang="en-US"/>
        </a:p>
      </dgm:t>
    </dgm:pt>
    <dgm:pt modelId="{5AF23FB7-9574-41A0-8D06-80317A7C776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zh-CN" sz="2800" dirty="0"/>
            <a:t>对于深度学习中的神经网络训练，鞍点问题比局部最小值更常见。神经网络的参数空间大、包含大量参数、损失函数非凸等。</a:t>
          </a:r>
          <a:endParaRPr lang="en-US" sz="2800" dirty="0"/>
        </a:p>
      </dgm:t>
    </dgm:pt>
    <dgm:pt modelId="{AA3493BF-3A6E-4846-9D27-9F1B15C6B2B6}" type="parTrans" cxnId="{A22A7F4A-09D1-4408-90DF-042F3DA16365}">
      <dgm:prSet/>
      <dgm:spPr/>
      <dgm:t>
        <a:bodyPr/>
        <a:lstStyle/>
        <a:p>
          <a:endParaRPr lang="en-US"/>
        </a:p>
      </dgm:t>
    </dgm:pt>
    <dgm:pt modelId="{10BE0FE5-5D73-472D-A6C1-FB14EE1C7644}" type="sibTrans" cxnId="{A22A7F4A-09D1-4408-90DF-042F3DA16365}">
      <dgm:prSet/>
      <dgm:spPr/>
      <dgm:t>
        <a:bodyPr/>
        <a:lstStyle/>
        <a:p>
          <a:endParaRPr lang="en-US"/>
        </a:p>
      </dgm:t>
    </dgm:pt>
    <dgm:pt modelId="{27029F36-DE88-455E-A9DF-E45C281ECF8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zh-CN" sz="2800" dirty="0"/>
            <a:t>解决方案：动量、调整学习率等</a:t>
          </a:r>
          <a:endParaRPr lang="en-US" sz="2800" dirty="0"/>
        </a:p>
      </dgm:t>
    </dgm:pt>
    <dgm:pt modelId="{4DC4E704-E32D-4226-90D3-9C304E31DFC0}" type="parTrans" cxnId="{5783EBDA-47B2-4563-A57B-00A2A3E19B45}">
      <dgm:prSet/>
      <dgm:spPr/>
      <dgm:t>
        <a:bodyPr/>
        <a:lstStyle/>
        <a:p>
          <a:endParaRPr lang="en-US"/>
        </a:p>
      </dgm:t>
    </dgm:pt>
    <dgm:pt modelId="{FDBBDE03-1E47-4021-A545-3D6D329BC823}" type="sibTrans" cxnId="{5783EBDA-47B2-4563-A57B-00A2A3E19B45}">
      <dgm:prSet/>
      <dgm:spPr/>
      <dgm:t>
        <a:bodyPr/>
        <a:lstStyle/>
        <a:p>
          <a:endParaRPr lang="en-US"/>
        </a:p>
      </dgm:t>
    </dgm:pt>
    <dgm:pt modelId="{CACBD8A7-877F-4F75-A201-1AE1E06D7167}" type="pres">
      <dgm:prSet presAssocID="{2DD13D5B-42FD-4082-8FB2-8EE5FE0A9589}" presName="root" presStyleCnt="0">
        <dgm:presLayoutVars>
          <dgm:dir/>
          <dgm:resizeHandles val="exact"/>
        </dgm:presLayoutVars>
      </dgm:prSet>
      <dgm:spPr/>
    </dgm:pt>
    <dgm:pt modelId="{5753D63E-CA96-4A4E-9707-BE85A8462771}" type="pres">
      <dgm:prSet presAssocID="{E241DD0D-B82F-4938-99BF-2B2585B62B19}" presName="compNode" presStyleCnt="0"/>
      <dgm:spPr/>
    </dgm:pt>
    <dgm:pt modelId="{DC007C09-0415-4472-8576-DCEB6660D54B}" type="pres">
      <dgm:prSet presAssocID="{E241DD0D-B82F-4938-99BF-2B2585B62B19}" presName="bgRect" presStyleLbl="bgShp" presStyleIdx="0" presStyleCnt="5"/>
      <dgm:spPr/>
    </dgm:pt>
    <dgm:pt modelId="{737EE97B-18E2-4E9D-BF09-D494D07387B8}" type="pres">
      <dgm:prSet presAssocID="{E241DD0D-B82F-4938-99BF-2B2585B62B1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数学"/>
        </a:ext>
      </dgm:extLst>
    </dgm:pt>
    <dgm:pt modelId="{A2F968E0-35C4-40B4-A895-ADD991FCC323}" type="pres">
      <dgm:prSet presAssocID="{E241DD0D-B82F-4938-99BF-2B2585B62B19}" presName="spaceRect" presStyleCnt="0"/>
      <dgm:spPr/>
    </dgm:pt>
    <dgm:pt modelId="{961F64EF-AA7E-4A05-A4BF-94ECF9BDCDCC}" type="pres">
      <dgm:prSet presAssocID="{E241DD0D-B82F-4938-99BF-2B2585B62B19}" presName="parTx" presStyleLbl="revTx" presStyleIdx="0" presStyleCnt="5">
        <dgm:presLayoutVars>
          <dgm:chMax val="0"/>
          <dgm:chPref val="0"/>
        </dgm:presLayoutVars>
      </dgm:prSet>
      <dgm:spPr/>
    </dgm:pt>
    <dgm:pt modelId="{4AD791C1-F187-4D22-997F-201141D4657E}" type="pres">
      <dgm:prSet presAssocID="{A0799E54-91CB-4A3A-8D6F-5A8753D6D28D}" presName="sibTrans" presStyleCnt="0"/>
      <dgm:spPr/>
    </dgm:pt>
    <dgm:pt modelId="{3BDD20D3-4F95-4325-9C50-391D5DDF431A}" type="pres">
      <dgm:prSet presAssocID="{9D0CA24C-F14C-46B9-8DEB-73D7FAA4356D}" presName="compNode" presStyleCnt="0"/>
      <dgm:spPr/>
    </dgm:pt>
    <dgm:pt modelId="{D29F1526-E8F2-4B5E-BE9A-1CEE3B5A7D77}" type="pres">
      <dgm:prSet presAssocID="{9D0CA24C-F14C-46B9-8DEB-73D7FAA4356D}" presName="bgRect" presStyleLbl="bgShp" presStyleIdx="1" presStyleCnt="5"/>
      <dgm:spPr/>
    </dgm:pt>
    <dgm:pt modelId="{79EABD28-EAE0-490A-9A1E-2632CD2042BF}" type="pres">
      <dgm:prSet presAssocID="{9D0CA24C-F14C-46B9-8DEB-73D7FAA4356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 Sign"/>
        </a:ext>
      </dgm:extLst>
    </dgm:pt>
    <dgm:pt modelId="{479717DB-FCD3-47A6-B489-1C56E2511693}" type="pres">
      <dgm:prSet presAssocID="{9D0CA24C-F14C-46B9-8DEB-73D7FAA4356D}" presName="spaceRect" presStyleCnt="0"/>
      <dgm:spPr/>
    </dgm:pt>
    <dgm:pt modelId="{35472CBA-7B94-4A34-A413-0B7DAC1B8C99}" type="pres">
      <dgm:prSet presAssocID="{9D0CA24C-F14C-46B9-8DEB-73D7FAA4356D}" presName="parTx" presStyleLbl="revTx" presStyleIdx="1" presStyleCnt="5">
        <dgm:presLayoutVars>
          <dgm:chMax val="0"/>
          <dgm:chPref val="0"/>
        </dgm:presLayoutVars>
      </dgm:prSet>
      <dgm:spPr/>
    </dgm:pt>
    <dgm:pt modelId="{0770AD3A-60BE-4E65-AE27-A76FBA92C366}" type="pres">
      <dgm:prSet presAssocID="{91F9385B-60AB-42F1-BDCA-77D783D6EBA7}" presName="sibTrans" presStyleCnt="0"/>
      <dgm:spPr/>
    </dgm:pt>
    <dgm:pt modelId="{57D29334-B609-4B29-A1DC-20BD4E6B6F86}" type="pres">
      <dgm:prSet presAssocID="{A1505E22-CB93-4BFD-BED7-CC7F225DB097}" presName="compNode" presStyleCnt="0"/>
      <dgm:spPr/>
    </dgm:pt>
    <dgm:pt modelId="{1F99CF48-7B5C-4794-A693-658EB4C59F03}" type="pres">
      <dgm:prSet presAssocID="{A1505E22-CB93-4BFD-BED7-CC7F225DB097}" presName="bgRect" presStyleLbl="bgShp" presStyleIdx="2" presStyleCnt="5"/>
      <dgm:spPr/>
    </dgm:pt>
    <dgm:pt modelId="{E87E9E84-3C49-4127-A7FB-623EE34E3A84}" type="pres">
      <dgm:prSet presAssocID="{A1505E22-CB93-4BFD-BED7-CC7F225DB09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添加"/>
        </a:ext>
      </dgm:extLst>
    </dgm:pt>
    <dgm:pt modelId="{EC75D2DF-1693-4AD9-9DBC-BC889A8FF206}" type="pres">
      <dgm:prSet presAssocID="{A1505E22-CB93-4BFD-BED7-CC7F225DB097}" presName="spaceRect" presStyleCnt="0"/>
      <dgm:spPr/>
    </dgm:pt>
    <dgm:pt modelId="{E355C1FA-71B7-4118-91C4-09473959B09C}" type="pres">
      <dgm:prSet presAssocID="{A1505E22-CB93-4BFD-BED7-CC7F225DB097}" presName="parTx" presStyleLbl="revTx" presStyleIdx="2" presStyleCnt="5" custLinFactNeighborX="951" custLinFactNeighborY="-12599">
        <dgm:presLayoutVars>
          <dgm:chMax val="0"/>
          <dgm:chPref val="0"/>
        </dgm:presLayoutVars>
      </dgm:prSet>
      <dgm:spPr/>
    </dgm:pt>
    <dgm:pt modelId="{8A679931-FA02-4DE5-BE5E-F03D5CD96898}" type="pres">
      <dgm:prSet presAssocID="{FB2E3184-7333-4DA9-9A5F-FB59227929B6}" presName="sibTrans" presStyleCnt="0"/>
      <dgm:spPr/>
    </dgm:pt>
    <dgm:pt modelId="{CA41D4A0-2381-42BB-9436-1BB800053AEA}" type="pres">
      <dgm:prSet presAssocID="{5AF23FB7-9574-41A0-8D06-80317A7C7762}" presName="compNode" presStyleCnt="0"/>
      <dgm:spPr/>
    </dgm:pt>
    <dgm:pt modelId="{80C1BCAF-931A-4D79-AA48-DB545D083B1E}" type="pres">
      <dgm:prSet presAssocID="{5AF23FB7-9574-41A0-8D06-80317A7C7762}" presName="bgRect" presStyleLbl="bgShp" presStyleIdx="3" presStyleCnt="5"/>
      <dgm:spPr/>
    </dgm:pt>
    <dgm:pt modelId="{36DCC557-4B4A-4E6F-BAB9-D64D5D23B90B}" type="pres">
      <dgm:prSet presAssocID="{5AF23FB7-9574-41A0-8D06-80317A7C776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cle Arm"/>
        </a:ext>
      </dgm:extLst>
    </dgm:pt>
    <dgm:pt modelId="{843443BA-09D5-4B4C-AC6E-2DD4A5785D6F}" type="pres">
      <dgm:prSet presAssocID="{5AF23FB7-9574-41A0-8D06-80317A7C7762}" presName="spaceRect" presStyleCnt="0"/>
      <dgm:spPr/>
    </dgm:pt>
    <dgm:pt modelId="{7CDC3173-DA56-42D0-BCB9-4E96F83D2C0D}" type="pres">
      <dgm:prSet presAssocID="{5AF23FB7-9574-41A0-8D06-80317A7C7762}" presName="parTx" presStyleLbl="revTx" presStyleIdx="3" presStyleCnt="5" custLinFactNeighborX="951" custLinFactNeighborY="-7958">
        <dgm:presLayoutVars>
          <dgm:chMax val="0"/>
          <dgm:chPref val="0"/>
        </dgm:presLayoutVars>
      </dgm:prSet>
      <dgm:spPr/>
    </dgm:pt>
    <dgm:pt modelId="{E54CFF3C-ACB0-4FBA-882D-31078DB06ECB}" type="pres">
      <dgm:prSet presAssocID="{10BE0FE5-5D73-472D-A6C1-FB14EE1C7644}" presName="sibTrans" presStyleCnt="0"/>
      <dgm:spPr/>
    </dgm:pt>
    <dgm:pt modelId="{0204DD0E-B4F7-497F-9C20-5A5953FD9096}" type="pres">
      <dgm:prSet presAssocID="{27029F36-DE88-455E-A9DF-E45C281ECF83}" presName="compNode" presStyleCnt="0"/>
      <dgm:spPr/>
    </dgm:pt>
    <dgm:pt modelId="{EF5CA863-0661-4CDB-AF22-41CEE7DB6361}" type="pres">
      <dgm:prSet presAssocID="{27029F36-DE88-455E-A9DF-E45C281ECF83}" presName="bgRect" presStyleLbl="bgShp" presStyleIdx="4" presStyleCnt="5"/>
      <dgm:spPr/>
    </dgm:pt>
    <dgm:pt modelId="{345FECBB-2D03-4758-85D9-E1B12AE535CE}" type="pres">
      <dgm:prSet presAssocID="{27029F36-DE88-455E-A9DF-E45C281ECF8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表格"/>
        </a:ext>
      </dgm:extLst>
    </dgm:pt>
    <dgm:pt modelId="{9A9D3A6B-8A33-4DC0-8324-AC02CD9CE6B0}" type="pres">
      <dgm:prSet presAssocID="{27029F36-DE88-455E-A9DF-E45C281ECF83}" presName="spaceRect" presStyleCnt="0"/>
      <dgm:spPr/>
    </dgm:pt>
    <dgm:pt modelId="{3DD9E26F-DD05-48AA-A1F6-DE78853E315B}" type="pres">
      <dgm:prSet presAssocID="{27029F36-DE88-455E-A9DF-E45C281ECF83}" presName="parTx" presStyleLbl="revTx" presStyleIdx="4" presStyleCnt="5" custLinFactNeighborX="-231" custLinFactNeighborY="-10610">
        <dgm:presLayoutVars>
          <dgm:chMax val="0"/>
          <dgm:chPref val="0"/>
        </dgm:presLayoutVars>
      </dgm:prSet>
      <dgm:spPr/>
    </dgm:pt>
  </dgm:ptLst>
  <dgm:cxnLst>
    <dgm:cxn modelId="{EC5D6D0C-0FAE-44EC-B564-512DA36CE7C0}" type="presOf" srcId="{A1505E22-CB93-4BFD-BED7-CC7F225DB097}" destId="{E355C1FA-71B7-4118-91C4-09473959B09C}" srcOrd="0" destOrd="0" presId="urn:microsoft.com/office/officeart/2018/2/layout/IconVerticalSolidList"/>
    <dgm:cxn modelId="{8460DD32-3750-435B-972A-F6E692A25417}" srcId="{2DD13D5B-42FD-4082-8FB2-8EE5FE0A9589}" destId="{A1505E22-CB93-4BFD-BED7-CC7F225DB097}" srcOrd="2" destOrd="0" parTransId="{22F25DBB-E3A6-4F2E-B215-F53A84490AAB}" sibTransId="{FB2E3184-7333-4DA9-9A5F-FB59227929B6}"/>
    <dgm:cxn modelId="{A22A7F4A-09D1-4408-90DF-042F3DA16365}" srcId="{2DD13D5B-42FD-4082-8FB2-8EE5FE0A9589}" destId="{5AF23FB7-9574-41A0-8D06-80317A7C7762}" srcOrd="3" destOrd="0" parTransId="{AA3493BF-3A6E-4846-9D27-9F1B15C6B2B6}" sibTransId="{10BE0FE5-5D73-472D-A6C1-FB14EE1C7644}"/>
    <dgm:cxn modelId="{7135AE6F-83AF-4A0D-8C54-56879B0CDE08}" type="presOf" srcId="{9D0CA24C-F14C-46B9-8DEB-73D7FAA4356D}" destId="{35472CBA-7B94-4A34-A413-0B7DAC1B8C99}" srcOrd="0" destOrd="0" presId="urn:microsoft.com/office/officeart/2018/2/layout/IconVerticalSolidList"/>
    <dgm:cxn modelId="{502D328A-FD98-4731-A805-BC89A9E4085A}" type="presOf" srcId="{E241DD0D-B82F-4938-99BF-2B2585B62B19}" destId="{961F64EF-AA7E-4A05-A4BF-94ECF9BDCDCC}" srcOrd="0" destOrd="0" presId="urn:microsoft.com/office/officeart/2018/2/layout/IconVerticalSolidList"/>
    <dgm:cxn modelId="{764E2BAD-182A-43C3-9BEB-897015EFDCEF}" srcId="{2DD13D5B-42FD-4082-8FB2-8EE5FE0A9589}" destId="{9D0CA24C-F14C-46B9-8DEB-73D7FAA4356D}" srcOrd="1" destOrd="0" parTransId="{41B0FA57-8A04-4F9B-816F-2A924CFB3E94}" sibTransId="{91F9385B-60AB-42F1-BDCA-77D783D6EBA7}"/>
    <dgm:cxn modelId="{5783EBDA-47B2-4563-A57B-00A2A3E19B45}" srcId="{2DD13D5B-42FD-4082-8FB2-8EE5FE0A9589}" destId="{27029F36-DE88-455E-A9DF-E45C281ECF83}" srcOrd="4" destOrd="0" parTransId="{4DC4E704-E32D-4226-90D3-9C304E31DFC0}" sibTransId="{FDBBDE03-1E47-4021-A545-3D6D329BC823}"/>
    <dgm:cxn modelId="{7F1025F1-5845-4536-92AD-DCBECD746086}" srcId="{2DD13D5B-42FD-4082-8FB2-8EE5FE0A9589}" destId="{E241DD0D-B82F-4938-99BF-2B2585B62B19}" srcOrd="0" destOrd="0" parTransId="{FCAB4232-C47C-4CEA-B9A1-0FF071E8A842}" sibTransId="{A0799E54-91CB-4A3A-8D6F-5A8753D6D28D}"/>
    <dgm:cxn modelId="{3430F4F3-80D3-46BF-B900-43C39AE63E37}" type="presOf" srcId="{27029F36-DE88-455E-A9DF-E45C281ECF83}" destId="{3DD9E26F-DD05-48AA-A1F6-DE78853E315B}" srcOrd="0" destOrd="0" presId="urn:microsoft.com/office/officeart/2018/2/layout/IconVerticalSolidList"/>
    <dgm:cxn modelId="{C675A6FC-4177-4E50-A8BC-468D74F6920E}" type="presOf" srcId="{2DD13D5B-42FD-4082-8FB2-8EE5FE0A9589}" destId="{CACBD8A7-877F-4F75-A201-1AE1E06D7167}" srcOrd="0" destOrd="0" presId="urn:microsoft.com/office/officeart/2018/2/layout/IconVerticalSolidList"/>
    <dgm:cxn modelId="{A6260FFF-A178-4672-8335-21C69AECCB87}" type="presOf" srcId="{5AF23FB7-9574-41A0-8D06-80317A7C7762}" destId="{7CDC3173-DA56-42D0-BCB9-4E96F83D2C0D}" srcOrd="0" destOrd="0" presId="urn:microsoft.com/office/officeart/2018/2/layout/IconVerticalSolidList"/>
    <dgm:cxn modelId="{1AE5938A-F9FE-4352-88EF-23A616C322E6}" type="presParOf" srcId="{CACBD8A7-877F-4F75-A201-1AE1E06D7167}" destId="{5753D63E-CA96-4A4E-9707-BE85A8462771}" srcOrd="0" destOrd="0" presId="urn:microsoft.com/office/officeart/2018/2/layout/IconVerticalSolidList"/>
    <dgm:cxn modelId="{A81E44EA-5812-4792-B0CD-BF187E8BC071}" type="presParOf" srcId="{5753D63E-CA96-4A4E-9707-BE85A8462771}" destId="{DC007C09-0415-4472-8576-DCEB6660D54B}" srcOrd="0" destOrd="0" presId="urn:microsoft.com/office/officeart/2018/2/layout/IconVerticalSolidList"/>
    <dgm:cxn modelId="{DAD54820-096D-4A25-84BE-456755066DB7}" type="presParOf" srcId="{5753D63E-CA96-4A4E-9707-BE85A8462771}" destId="{737EE97B-18E2-4E9D-BF09-D494D07387B8}" srcOrd="1" destOrd="0" presId="urn:microsoft.com/office/officeart/2018/2/layout/IconVerticalSolidList"/>
    <dgm:cxn modelId="{8CA16DB8-1341-4367-B3E1-FFC526780089}" type="presParOf" srcId="{5753D63E-CA96-4A4E-9707-BE85A8462771}" destId="{A2F968E0-35C4-40B4-A895-ADD991FCC323}" srcOrd="2" destOrd="0" presId="urn:microsoft.com/office/officeart/2018/2/layout/IconVerticalSolidList"/>
    <dgm:cxn modelId="{B8D6A348-CE65-4719-AF8E-2A9A613CF2F2}" type="presParOf" srcId="{5753D63E-CA96-4A4E-9707-BE85A8462771}" destId="{961F64EF-AA7E-4A05-A4BF-94ECF9BDCDCC}" srcOrd="3" destOrd="0" presId="urn:microsoft.com/office/officeart/2018/2/layout/IconVerticalSolidList"/>
    <dgm:cxn modelId="{67D97E2E-6012-4592-872E-A0B7857ABC3A}" type="presParOf" srcId="{CACBD8A7-877F-4F75-A201-1AE1E06D7167}" destId="{4AD791C1-F187-4D22-997F-201141D4657E}" srcOrd="1" destOrd="0" presId="urn:microsoft.com/office/officeart/2018/2/layout/IconVerticalSolidList"/>
    <dgm:cxn modelId="{5B053DD3-36B1-4610-8809-B9797DA5D44E}" type="presParOf" srcId="{CACBD8A7-877F-4F75-A201-1AE1E06D7167}" destId="{3BDD20D3-4F95-4325-9C50-391D5DDF431A}" srcOrd="2" destOrd="0" presId="urn:microsoft.com/office/officeart/2018/2/layout/IconVerticalSolidList"/>
    <dgm:cxn modelId="{A576A115-ABB5-4747-A078-2E2F1D1EC4CE}" type="presParOf" srcId="{3BDD20D3-4F95-4325-9C50-391D5DDF431A}" destId="{D29F1526-E8F2-4B5E-BE9A-1CEE3B5A7D77}" srcOrd="0" destOrd="0" presId="urn:microsoft.com/office/officeart/2018/2/layout/IconVerticalSolidList"/>
    <dgm:cxn modelId="{87594D6B-3647-4567-8BCC-7B28AC0F6BC5}" type="presParOf" srcId="{3BDD20D3-4F95-4325-9C50-391D5DDF431A}" destId="{79EABD28-EAE0-490A-9A1E-2632CD2042BF}" srcOrd="1" destOrd="0" presId="urn:microsoft.com/office/officeart/2018/2/layout/IconVerticalSolidList"/>
    <dgm:cxn modelId="{DA5AA049-BCD6-4FEA-A73D-E26501394E0D}" type="presParOf" srcId="{3BDD20D3-4F95-4325-9C50-391D5DDF431A}" destId="{479717DB-FCD3-47A6-B489-1C56E2511693}" srcOrd="2" destOrd="0" presId="urn:microsoft.com/office/officeart/2018/2/layout/IconVerticalSolidList"/>
    <dgm:cxn modelId="{F0EE677A-CF74-42D0-9E1E-9E7734E886CC}" type="presParOf" srcId="{3BDD20D3-4F95-4325-9C50-391D5DDF431A}" destId="{35472CBA-7B94-4A34-A413-0B7DAC1B8C99}" srcOrd="3" destOrd="0" presId="urn:microsoft.com/office/officeart/2018/2/layout/IconVerticalSolidList"/>
    <dgm:cxn modelId="{E83EEEE4-ACFD-449C-9D71-21269CBCD69A}" type="presParOf" srcId="{CACBD8A7-877F-4F75-A201-1AE1E06D7167}" destId="{0770AD3A-60BE-4E65-AE27-A76FBA92C366}" srcOrd="3" destOrd="0" presId="urn:microsoft.com/office/officeart/2018/2/layout/IconVerticalSolidList"/>
    <dgm:cxn modelId="{DC9027FF-1A73-493B-A1E1-A9C61B21EB30}" type="presParOf" srcId="{CACBD8A7-877F-4F75-A201-1AE1E06D7167}" destId="{57D29334-B609-4B29-A1DC-20BD4E6B6F86}" srcOrd="4" destOrd="0" presId="urn:microsoft.com/office/officeart/2018/2/layout/IconVerticalSolidList"/>
    <dgm:cxn modelId="{AF70EC0D-5AE2-4633-8EDE-50F8F01E9A21}" type="presParOf" srcId="{57D29334-B609-4B29-A1DC-20BD4E6B6F86}" destId="{1F99CF48-7B5C-4794-A693-658EB4C59F03}" srcOrd="0" destOrd="0" presId="urn:microsoft.com/office/officeart/2018/2/layout/IconVerticalSolidList"/>
    <dgm:cxn modelId="{F2ECA1B1-F853-4166-9A15-6220B77BAD5B}" type="presParOf" srcId="{57D29334-B609-4B29-A1DC-20BD4E6B6F86}" destId="{E87E9E84-3C49-4127-A7FB-623EE34E3A84}" srcOrd="1" destOrd="0" presId="urn:microsoft.com/office/officeart/2018/2/layout/IconVerticalSolidList"/>
    <dgm:cxn modelId="{01F86C3A-1996-4832-A2B0-6E4BE62DA59C}" type="presParOf" srcId="{57D29334-B609-4B29-A1DC-20BD4E6B6F86}" destId="{EC75D2DF-1693-4AD9-9DBC-BC889A8FF206}" srcOrd="2" destOrd="0" presId="urn:microsoft.com/office/officeart/2018/2/layout/IconVerticalSolidList"/>
    <dgm:cxn modelId="{480366DB-3B2E-4FD1-9E3F-CBED946353D1}" type="presParOf" srcId="{57D29334-B609-4B29-A1DC-20BD4E6B6F86}" destId="{E355C1FA-71B7-4118-91C4-09473959B09C}" srcOrd="3" destOrd="0" presId="urn:microsoft.com/office/officeart/2018/2/layout/IconVerticalSolidList"/>
    <dgm:cxn modelId="{17BC2D62-A0D7-46CB-ABED-8922F847B620}" type="presParOf" srcId="{CACBD8A7-877F-4F75-A201-1AE1E06D7167}" destId="{8A679931-FA02-4DE5-BE5E-F03D5CD96898}" srcOrd="5" destOrd="0" presId="urn:microsoft.com/office/officeart/2018/2/layout/IconVerticalSolidList"/>
    <dgm:cxn modelId="{36BC8CA1-96C8-4B6A-8845-E1C34261D41D}" type="presParOf" srcId="{CACBD8A7-877F-4F75-A201-1AE1E06D7167}" destId="{CA41D4A0-2381-42BB-9436-1BB800053AEA}" srcOrd="6" destOrd="0" presId="urn:microsoft.com/office/officeart/2018/2/layout/IconVerticalSolidList"/>
    <dgm:cxn modelId="{15CC8215-E4EA-4A61-B160-9606B72E21E6}" type="presParOf" srcId="{CA41D4A0-2381-42BB-9436-1BB800053AEA}" destId="{80C1BCAF-931A-4D79-AA48-DB545D083B1E}" srcOrd="0" destOrd="0" presId="urn:microsoft.com/office/officeart/2018/2/layout/IconVerticalSolidList"/>
    <dgm:cxn modelId="{9ECD368B-3D66-4BA9-B5BB-396C79525D63}" type="presParOf" srcId="{CA41D4A0-2381-42BB-9436-1BB800053AEA}" destId="{36DCC557-4B4A-4E6F-BAB9-D64D5D23B90B}" srcOrd="1" destOrd="0" presId="urn:microsoft.com/office/officeart/2018/2/layout/IconVerticalSolidList"/>
    <dgm:cxn modelId="{E5AE07A4-9F71-4C19-A63E-5764A1290287}" type="presParOf" srcId="{CA41D4A0-2381-42BB-9436-1BB800053AEA}" destId="{843443BA-09D5-4B4C-AC6E-2DD4A5785D6F}" srcOrd="2" destOrd="0" presId="urn:microsoft.com/office/officeart/2018/2/layout/IconVerticalSolidList"/>
    <dgm:cxn modelId="{8A49439E-5B4A-4F0C-AE30-1FB577CBA9F8}" type="presParOf" srcId="{CA41D4A0-2381-42BB-9436-1BB800053AEA}" destId="{7CDC3173-DA56-42D0-BCB9-4E96F83D2C0D}" srcOrd="3" destOrd="0" presId="urn:microsoft.com/office/officeart/2018/2/layout/IconVerticalSolidList"/>
    <dgm:cxn modelId="{3DE51FA5-25C9-41E9-B1AF-A3FEE13A355C}" type="presParOf" srcId="{CACBD8A7-877F-4F75-A201-1AE1E06D7167}" destId="{E54CFF3C-ACB0-4FBA-882D-31078DB06ECB}" srcOrd="7" destOrd="0" presId="urn:microsoft.com/office/officeart/2018/2/layout/IconVerticalSolidList"/>
    <dgm:cxn modelId="{37C9C02B-7D56-436C-90B4-0F0FFD032014}" type="presParOf" srcId="{CACBD8A7-877F-4F75-A201-1AE1E06D7167}" destId="{0204DD0E-B4F7-497F-9C20-5A5953FD9096}" srcOrd="8" destOrd="0" presId="urn:microsoft.com/office/officeart/2018/2/layout/IconVerticalSolidList"/>
    <dgm:cxn modelId="{C26EC8C2-82DA-4D21-BD58-414F1B930057}" type="presParOf" srcId="{0204DD0E-B4F7-497F-9C20-5A5953FD9096}" destId="{EF5CA863-0661-4CDB-AF22-41CEE7DB6361}" srcOrd="0" destOrd="0" presId="urn:microsoft.com/office/officeart/2018/2/layout/IconVerticalSolidList"/>
    <dgm:cxn modelId="{0415C935-FEC0-435B-8E23-083F366AF571}" type="presParOf" srcId="{0204DD0E-B4F7-497F-9C20-5A5953FD9096}" destId="{345FECBB-2D03-4758-85D9-E1B12AE535CE}" srcOrd="1" destOrd="0" presId="urn:microsoft.com/office/officeart/2018/2/layout/IconVerticalSolidList"/>
    <dgm:cxn modelId="{775D130F-690E-4304-8840-EFBA5C1784A4}" type="presParOf" srcId="{0204DD0E-B4F7-497F-9C20-5A5953FD9096}" destId="{9A9D3A6B-8A33-4DC0-8324-AC02CD9CE6B0}" srcOrd="2" destOrd="0" presId="urn:microsoft.com/office/officeart/2018/2/layout/IconVerticalSolidList"/>
    <dgm:cxn modelId="{8C4A5DC6-25CF-49A9-A3F8-B08E46077D67}" type="presParOf" srcId="{0204DD0E-B4F7-497F-9C20-5A5953FD9096}" destId="{3DD9E26F-DD05-48AA-A1F6-DE78853E31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21A89E1-969B-4562-A39C-0A051988064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F6484F-3FC0-4E83-86C8-C013C553A609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一种用于优化算法中的学习率策略</a:t>
          </a:r>
          <a:endParaRPr lang="en-US"/>
        </a:p>
      </dgm:t>
    </dgm:pt>
    <dgm:pt modelId="{033021D9-0503-4730-9218-5D9272DDA170}" type="parTrans" cxnId="{CADF2EE5-C99B-4050-83D4-F3D7B7597950}">
      <dgm:prSet/>
      <dgm:spPr/>
      <dgm:t>
        <a:bodyPr/>
        <a:lstStyle/>
        <a:p>
          <a:endParaRPr lang="en-US"/>
        </a:p>
      </dgm:t>
    </dgm:pt>
    <dgm:pt modelId="{E9F5B99B-B0DC-4021-8EE2-8549FA3C4015}" type="sibTrans" cxnId="{CADF2EE5-C99B-4050-83D4-F3D7B7597950}">
      <dgm:prSet/>
      <dgm:spPr/>
      <dgm:t>
        <a:bodyPr/>
        <a:lstStyle/>
        <a:p>
          <a:endParaRPr lang="en-US"/>
        </a:p>
      </dgm:t>
    </dgm:pt>
    <dgm:pt modelId="{0D49E554-62AE-44CC-A1B1-3D7857D24AA6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允许学习率在训练过程中自动调整，更有效地收敛到最优解。</a:t>
          </a:r>
          <a:endParaRPr lang="en-US"/>
        </a:p>
      </dgm:t>
    </dgm:pt>
    <dgm:pt modelId="{165F4361-77F3-46FE-AE84-0A4FD8073566}" type="parTrans" cxnId="{D53FE4BB-970D-4A32-B0D5-A3BF4E7744B3}">
      <dgm:prSet/>
      <dgm:spPr/>
      <dgm:t>
        <a:bodyPr/>
        <a:lstStyle/>
        <a:p>
          <a:endParaRPr lang="en-US"/>
        </a:p>
      </dgm:t>
    </dgm:pt>
    <dgm:pt modelId="{A67246ED-DFD9-48E6-8956-ADE46E239FD2}" type="sibTrans" cxnId="{D53FE4BB-970D-4A32-B0D5-A3BF4E7744B3}">
      <dgm:prSet/>
      <dgm:spPr/>
      <dgm:t>
        <a:bodyPr/>
        <a:lstStyle/>
        <a:p>
          <a:endParaRPr lang="en-US"/>
        </a:p>
      </dgm:t>
    </dgm:pt>
    <dgm:pt modelId="{C27D0593-DA9F-4FD0-8737-2B25BC2DBB56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传统的固定学习率可能对于不同问题或在训练的不同阶段效果不佳</a:t>
          </a:r>
          <a:endParaRPr lang="en-US"/>
        </a:p>
      </dgm:t>
    </dgm:pt>
    <dgm:pt modelId="{54BB3781-99AE-4B29-9D76-00C1B533CBB1}" type="parTrans" cxnId="{30D677AC-A9B0-4E95-96D4-92B86DCBBC33}">
      <dgm:prSet/>
      <dgm:spPr/>
      <dgm:t>
        <a:bodyPr/>
        <a:lstStyle/>
        <a:p>
          <a:endParaRPr lang="en-US"/>
        </a:p>
      </dgm:t>
    </dgm:pt>
    <dgm:pt modelId="{2E3155A7-A779-4996-B63B-BEB145CF8181}" type="sibTrans" cxnId="{30D677AC-A9B0-4E95-96D4-92B86DCBBC33}">
      <dgm:prSet/>
      <dgm:spPr/>
      <dgm:t>
        <a:bodyPr/>
        <a:lstStyle/>
        <a:p>
          <a:endParaRPr lang="en-US"/>
        </a:p>
      </dgm:t>
    </dgm:pt>
    <dgm:pt modelId="{83EB4236-3586-466B-ADCB-D5684D2CF2BA}" type="pres">
      <dgm:prSet presAssocID="{821A89E1-969B-4562-A39C-0A0519880646}" presName="root" presStyleCnt="0">
        <dgm:presLayoutVars>
          <dgm:dir/>
          <dgm:resizeHandles val="exact"/>
        </dgm:presLayoutVars>
      </dgm:prSet>
      <dgm:spPr/>
    </dgm:pt>
    <dgm:pt modelId="{42DB6B0E-C59B-43E8-8F5F-EA378E5A9AFE}" type="pres">
      <dgm:prSet presAssocID="{F6F6484F-3FC0-4E83-86C8-C013C553A609}" presName="compNode" presStyleCnt="0"/>
      <dgm:spPr/>
    </dgm:pt>
    <dgm:pt modelId="{A109BABB-36B9-418B-B9F0-7904FBF53A75}" type="pres">
      <dgm:prSet presAssocID="{F6F6484F-3FC0-4E83-86C8-C013C553A609}" presName="bgRect" presStyleLbl="bgShp" presStyleIdx="0" presStyleCnt="3"/>
      <dgm:spPr/>
    </dgm:pt>
    <dgm:pt modelId="{C0FE9E15-8880-450B-9F2D-6B2455049C96}" type="pres">
      <dgm:prSet presAssocID="{F6F6484F-3FC0-4E83-86C8-C013C553A6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32569602-4921-4F59-89F8-902D80B3990D}" type="pres">
      <dgm:prSet presAssocID="{F6F6484F-3FC0-4E83-86C8-C013C553A609}" presName="spaceRect" presStyleCnt="0"/>
      <dgm:spPr/>
    </dgm:pt>
    <dgm:pt modelId="{4C03D1C0-1D42-4649-9891-CFBA7610E3F0}" type="pres">
      <dgm:prSet presAssocID="{F6F6484F-3FC0-4E83-86C8-C013C553A609}" presName="parTx" presStyleLbl="revTx" presStyleIdx="0" presStyleCnt="3">
        <dgm:presLayoutVars>
          <dgm:chMax val="0"/>
          <dgm:chPref val="0"/>
        </dgm:presLayoutVars>
      </dgm:prSet>
      <dgm:spPr/>
    </dgm:pt>
    <dgm:pt modelId="{CE300DC8-9A73-4F4F-84C6-3C2BFE00E100}" type="pres">
      <dgm:prSet presAssocID="{E9F5B99B-B0DC-4021-8EE2-8549FA3C4015}" presName="sibTrans" presStyleCnt="0"/>
      <dgm:spPr/>
    </dgm:pt>
    <dgm:pt modelId="{E1FB8DEC-93D0-4F83-8F6C-514C07D95F12}" type="pres">
      <dgm:prSet presAssocID="{0D49E554-62AE-44CC-A1B1-3D7857D24AA6}" presName="compNode" presStyleCnt="0"/>
      <dgm:spPr/>
    </dgm:pt>
    <dgm:pt modelId="{53F76E00-AEB9-49CA-9589-27A7223DBF41}" type="pres">
      <dgm:prSet presAssocID="{0D49E554-62AE-44CC-A1B1-3D7857D24AA6}" presName="bgRect" presStyleLbl="bgShp" presStyleIdx="1" presStyleCnt="3"/>
      <dgm:spPr/>
    </dgm:pt>
    <dgm:pt modelId="{97B3172E-02BC-4BDC-8949-30C766FC397A}" type="pres">
      <dgm:prSet presAssocID="{0D49E554-62AE-44CC-A1B1-3D7857D24AA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工作流"/>
        </a:ext>
      </dgm:extLst>
    </dgm:pt>
    <dgm:pt modelId="{2F757E5D-3678-4414-81AE-67ABDDD3048C}" type="pres">
      <dgm:prSet presAssocID="{0D49E554-62AE-44CC-A1B1-3D7857D24AA6}" presName="spaceRect" presStyleCnt="0"/>
      <dgm:spPr/>
    </dgm:pt>
    <dgm:pt modelId="{76B76A82-825D-417F-894D-87BB47B1CCB3}" type="pres">
      <dgm:prSet presAssocID="{0D49E554-62AE-44CC-A1B1-3D7857D24AA6}" presName="parTx" presStyleLbl="revTx" presStyleIdx="1" presStyleCnt="3">
        <dgm:presLayoutVars>
          <dgm:chMax val="0"/>
          <dgm:chPref val="0"/>
        </dgm:presLayoutVars>
      </dgm:prSet>
      <dgm:spPr/>
    </dgm:pt>
    <dgm:pt modelId="{F12AA967-8817-483E-9A5D-F970DADCF61A}" type="pres">
      <dgm:prSet presAssocID="{A67246ED-DFD9-48E6-8956-ADE46E239FD2}" presName="sibTrans" presStyleCnt="0"/>
      <dgm:spPr/>
    </dgm:pt>
    <dgm:pt modelId="{208AF8B2-5F90-4503-8F06-69443873016F}" type="pres">
      <dgm:prSet presAssocID="{C27D0593-DA9F-4FD0-8737-2B25BC2DBB56}" presName="compNode" presStyleCnt="0"/>
      <dgm:spPr/>
    </dgm:pt>
    <dgm:pt modelId="{3DAFEC44-4CF3-4528-9569-A1CADE85EDC2}" type="pres">
      <dgm:prSet presAssocID="{C27D0593-DA9F-4FD0-8737-2B25BC2DBB56}" presName="bgRect" presStyleLbl="bgShp" presStyleIdx="2" presStyleCnt="3"/>
      <dgm:spPr/>
    </dgm:pt>
    <dgm:pt modelId="{8330A9A2-7534-4337-BAD5-845A0D310DB6}" type="pres">
      <dgm:prSet presAssocID="{C27D0593-DA9F-4FD0-8737-2B25BC2DBB5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Pencil"/>
        </a:ext>
      </dgm:extLst>
    </dgm:pt>
    <dgm:pt modelId="{F5F2D345-DDCD-4720-BD81-53D8CAAF5AD6}" type="pres">
      <dgm:prSet presAssocID="{C27D0593-DA9F-4FD0-8737-2B25BC2DBB56}" presName="spaceRect" presStyleCnt="0"/>
      <dgm:spPr/>
    </dgm:pt>
    <dgm:pt modelId="{4B7E5433-C98C-4CDC-85AF-6716F98A1E56}" type="pres">
      <dgm:prSet presAssocID="{C27D0593-DA9F-4FD0-8737-2B25BC2DBB5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B39B814-F959-40FD-9C8D-AA3942F1480A}" type="presOf" srcId="{0D49E554-62AE-44CC-A1B1-3D7857D24AA6}" destId="{76B76A82-825D-417F-894D-87BB47B1CCB3}" srcOrd="0" destOrd="0" presId="urn:microsoft.com/office/officeart/2018/2/layout/IconVerticalSolidList"/>
    <dgm:cxn modelId="{BA17061A-174C-4DF8-BD2D-92784A5051B6}" type="presOf" srcId="{F6F6484F-3FC0-4E83-86C8-C013C553A609}" destId="{4C03D1C0-1D42-4649-9891-CFBA7610E3F0}" srcOrd="0" destOrd="0" presId="urn:microsoft.com/office/officeart/2018/2/layout/IconVerticalSolidList"/>
    <dgm:cxn modelId="{A049263A-8473-41B8-91C5-0C89B6BED3BD}" type="presOf" srcId="{C27D0593-DA9F-4FD0-8737-2B25BC2DBB56}" destId="{4B7E5433-C98C-4CDC-85AF-6716F98A1E56}" srcOrd="0" destOrd="0" presId="urn:microsoft.com/office/officeart/2018/2/layout/IconVerticalSolidList"/>
    <dgm:cxn modelId="{30D677AC-A9B0-4E95-96D4-92B86DCBBC33}" srcId="{821A89E1-969B-4562-A39C-0A0519880646}" destId="{C27D0593-DA9F-4FD0-8737-2B25BC2DBB56}" srcOrd="2" destOrd="0" parTransId="{54BB3781-99AE-4B29-9D76-00C1B533CBB1}" sibTransId="{2E3155A7-A779-4996-B63B-BEB145CF8181}"/>
    <dgm:cxn modelId="{D53FE4BB-970D-4A32-B0D5-A3BF4E7744B3}" srcId="{821A89E1-969B-4562-A39C-0A0519880646}" destId="{0D49E554-62AE-44CC-A1B1-3D7857D24AA6}" srcOrd="1" destOrd="0" parTransId="{165F4361-77F3-46FE-AE84-0A4FD8073566}" sibTransId="{A67246ED-DFD9-48E6-8956-ADE46E239FD2}"/>
    <dgm:cxn modelId="{CADF2EE5-C99B-4050-83D4-F3D7B7597950}" srcId="{821A89E1-969B-4562-A39C-0A0519880646}" destId="{F6F6484F-3FC0-4E83-86C8-C013C553A609}" srcOrd="0" destOrd="0" parTransId="{033021D9-0503-4730-9218-5D9272DDA170}" sibTransId="{E9F5B99B-B0DC-4021-8EE2-8549FA3C4015}"/>
    <dgm:cxn modelId="{6A14B6F0-8C51-47B8-97A9-B9CA72877BC5}" type="presOf" srcId="{821A89E1-969B-4562-A39C-0A0519880646}" destId="{83EB4236-3586-466B-ADCB-D5684D2CF2BA}" srcOrd="0" destOrd="0" presId="urn:microsoft.com/office/officeart/2018/2/layout/IconVerticalSolidList"/>
    <dgm:cxn modelId="{B2634F6E-F059-4617-A279-8CDD797B8068}" type="presParOf" srcId="{83EB4236-3586-466B-ADCB-D5684D2CF2BA}" destId="{42DB6B0E-C59B-43E8-8F5F-EA378E5A9AFE}" srcOrd="0" destOrd="0" presId="urn:microsoft.com/office/officeart/2018/2/layout/IconVerticalSolidList"/>
    <dgm:cxn modelId="{D1AC92BA-8DD3-4A23-883D-4D7C58181467}" type="presParOf" srcId="{42DB6B0E-C59B-43E8-8F5F-EA378E5A9AFE}" destId="{A109BABB-36B9-418B-B9F0-7904FBF53A75}" srcOrd="0" destOrd="0" presId="urn:microsoft.com/office/officeart/2018/2/layout/IconVerticalSolidList"/>
    <dgm:cxn modelId="{A8DCD5D4-5DA4-4331-A615-5F03486491D6}" type="presParOf" srcId="{42DB6B0E-C59B-43E8-8F5F-EA378E5A9AFE}" destId="{C0FE9E15-8880-450B-9F2D-6B2455049C96}" srcOrd="1" destOrd="0" presId="urn:microsoft.com/office/officeart/2018/2/layout/IconVerticalSolidList"/>
    <dgm:cxn modelId="{F96B6A77-B146-4B27-A037-C28261F62286}" type="presParOf" srcId="{42DB6B0E-C59B-43E8-8F5F-EA378E5A9AFE}" destId="{32569602-4921-4F59-89F8-902D80B3990D}" srcOrd="2" destOrd="0" presId="urn:microsoft.com/office/officeart/2018/2/layout/IconVerticalSolidList"/>
    <dgm:cxn modelId="{96861A12-4874-41F7-9628-D5192692F83F}" type="presParOf" srcId="{42DB6B0E-C59B-43E8-8F5F-EA378E5A9AFE}" destId="{4C03D1C0-1D42-4649-9891-CFBA7610E3F0}" srcOrd="3" destOrd="0" presId="urn:microsoft.com/office/officeart/2018/2/layout/IconVerticalSolidList"/>
    <dgm:cxn modelId="{F565CB63-3491-4AC9-B7BC-7A27830031DF}" type="presParOf" srcId="{83EB4236-3586-466B-ADCB-D5684D2CF2BA}" destId="{CE300DC8-9A73-4F4F-84C6-3C2BFE00E100}" srcOrd="1" destOrd="0" presId="urn:microsoft.com/office/officeart/2018/2/layout/IconVerticalSolidList"/>
    <dgm:cxn modelId="{023EDCCC-CAE0-48AC-8533-1141F01CA2E6}" type="presParOf" srcId="{83EB4236-3586-466B-ADCB-D5684D2CF2BA}" destId="{E1FB8DEC-93D0-4F83-8F6C-514C07D95F12}" srcOrd="2" destOrd="0" presId="urn:microsoft.com/office/officeart/2018/2/layout/IconVerticalSolidList"/>
    <dgm:cxn modelId="{4CEE64BE-86B4-44F2-BBF0-956CBC04E266}" type="presParOf" srcId="{E1FB8DEC-93D0-4F83-8F6C-514C07D95F12}" destId="{53F76E00-AEB9-49CA-9589-27A7223DBF41}" srcOrd="0" destOrd="0" presId="urn:microsoft.com/office/officeart/2018/2/layout/IconVerticalSolidList"/>
    <dgm:cxn modelId="{8E36EDEA-0449-4307-A601-5DBE345DF8FE}" type="presParOf" srcId="{E1FB8DEC-93D0-4F83-8F6C-514C07D95F12}" destId="{97B3172E-02BC-4BDC-8949-30C766FC397A}" srcOrd="1" destOrd="0" presId="urn:microsoft.com/office/officeart/2018/2/layout/IconVerticalSolidList"/>
    <dgm:cxn modelId="{BAECA2F6-1E22-44AC-89E1-5E21476EDF7B}" type="presParOf" srcId="{E1FB8DEC-93D0-4F83-8F6C-514C07D95F12}" destId="{2F757E5D-3678-4414-81AE-67ABDDD3048C}" srcOrd="2" destOrd="0" presId="urn:microsoft.com/office/officeart/2018/2/layout/IconVerticalSolidList"/>
    <dgm:cxn modelId="{BD8D0E21-39A5-4395-9FF6-9EF7D62F45BC}" type="presParOf" srcId="{E1FB8DEC-93D0-4F83-8F6C-514C07D95F12}" destId="{76B76A82-825D-417F-894D-87BB47B1CCB3}" srcOrd="3" destOrd="0" presId="urn:microsoft.com/office/officeart/2018/2/layout/IconVerticalSolidList"/>
    <dgm:cxn modelId="{A790AD23-41D9-4FB9-94CD-07EC1EF7AB8C}" type="presParOf" srcId="{83EB4236-3586-466B-ADCB-D5684D2CF2BA}" destId="{F12AA967-8817-483E-9A5D-F970DADCF61A}" srcOrd="3" destOrd="0" presId="urn:microsoft.com/office/officeart/2018/2/layout/IconVerticalSolidList"/>
    <dgm:cxn modelId="{1D0D0D41-568E-426A-B212-4753EDD9D10E}" type="presParOf" srcId="{83EB4236-3586-466B-ADCB-D5684D2CF2BA}" destId="{208AF8B2-5F90-4503-8F06-69443873016F}" srcOrd="4" destOrd="0" presId="urn:microsoft.com/office/officeart/2018/2/layout/IconVerticalSolidList"/>
    <dgm:cxn modelId="{8896E45D-594C-4430-BA91-F1A08ECBDC7F}" type="presParOf" srcId="{208AF8B2-5F90-4503-8F06-69443873016F}" destId="{3DAFEC44-4CF3-4528-9569-A1CADE85EDC2}" srcOrd="0" destOrd="0" presId="urn:microsoft.com/office/officeart/2018/2/layout/IconVerticalSolidList"/>
    <dgm:cxn modelId="{077BE917-EBD7-46C9-88B0-AFD5C00C7BAF}" type="presParOf" srcId="{208AF8B2-5F90-4503-8F06-69443873016F}" destId="{8330A9A2-7534-4337-BAD5-845A0D310DB6}" srcOrd="1" destOrd="0" presId="urn:microsoft.com/office/officeart/2018/2/layout/IconVerticalSolidList"/>
    <dgm:cxn modelId="{3B9DB763-9BA9-4988-AB1A-66A474A0BD36}" type="presParOf" srcId="{208AF8B2-5F90-4503-8F06-69443873016F}" destId="{F5F2D345-DDCD-4720-BD81-53D8CAAF5AD6}" srcOrd="2" destOrd="0" presId="urn:microsoft.com/office/officeart/2018/2/layout/IconVerticalSolidList"/>
    <dgm:cxn modelId="{766A1DEE-143F-45A8-9835-C01EFA24D2F1}" type="presParOf" srcId="{208AF8B2-5F90-4503-8F06-69443873016F}" destId="{4B7E5433-C98C-4CDC-85AF-6716F98A1E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B03394C-667B-4C54-BC39-36F7613E4CE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24A1547-2664-40BA-836E-BCDEE771638B}">
      <dgm:prSet/>
      <dgm:spPr/>
      <dgm:t>
        <a:bodyPr/>
        <a:lstStyle/>
        <a:p>
          <a:r>
            <a:rPr lang="zh-CN"/>
            <a:t>在</a:t>
          </a:r>
          <a:r>
            <a:rPr lang="en-US"/>
            <a:t>sklearn</a:t>
          </a:r>
          <a:r>
            <a:rPr lang="zh-CN"/>
            <a:t>中使用梯度下降</a:t>
          </a:r>
          <a:endParaRPr lang="en-US"/>
        </a:p>
      </dgm:t>
    </dgm:pt>
    <dgm:pt modelId="{E42F339F-3B2B-4A6F-BCB9-8D093535F621}" type="parTrans" cxnId="{B8880C0F-5576-4A46-AD10-486666D62A48}">
      <dgm:prSet/>
      <dgm:spPr/>
      <dgm:t>
        <a:bodyPr/>
        <a:lstStyle/>
        <a:p>
          <a:endParaRPr lang="en-US"/>
        </a:p>
      </dgm:t>
    </dgm:pt>
    <dgm:pt modelId="{0DC33EF5-A8A4-45C3-A7E2-5CA2FD42F334}" type="sibTrans" cxnId="{B8880C0F-5576-4A46-AD10-486666D62A48}">
      <dgm:prSet/>
      <dgm:spPr/>
      <dgm:t>
        <a:bodyPr/>
        <a:lstStyle/>
        <a:p>
          <a:endParaRPr lang="en-US"/>
        </a:p>
      </dgm:t>
    </dgm:pt>
    <dgm:pt modelId="{0AD40483-7C2A-45E0-BD2E-16CB398B37F0}">
      <dgm:prSet/>
      <dgm:spPr/>
      <dgm:t>
        <a:bodyPr/>
        <a:lstStyle/>
        <a:p>
          <a:r>
            <a:rPr lang="zh-CN"/>
            <a:t>在线性回归中使用梯度下降</a:t>
          </a:r>
          <a:endParaRPr lang="en-US"/>
        </a:p>
      </dgm:t>
    </dgm:pt>
    <dgm:pt modelId="{9036C6EB-F94E-473F-8F5D-6833196C8D57}" type="parTrans" cxnId="{F630B55E-AC61-46B9-BE62-02FA7078EA1B}">
      <dgm:prSet/>
      <dgm:spPr/>
      <dgm:t>
        <a:bodyPr/>
        <a:lstStyle/>
        <a:p>
          <a:endParaRPr lang="en-US"/>
        </a:p>
      </dgm:t>
    </dgm:pt>
    <dgm:pt modelId="{CA416991-E7B3-4768-BFBD-ABEDEAEBF162}" type="sibTrans" cxnId="{F630B55E-AC61-46B9-BE62-02FA7078EA1B}">
      <dgm:prSet/>
      <dgm:spPr/>
      <dgm:t>
        <a:bodyPr/>
        <a:lstStyle/>
        <a:p>
          <a:endParaRPr lang="en-US"/>
        </a:p>
      </dgm:t>
    </dgm:pt>
    <dgm:pt modelId="{8713A9DC-D50A-418B-A9A7-EA258EF1A257}">
      <dgm:prSet/>
      <dgm:spPr/>
      <dgm:t>
        <a:bodyPr/>
        <a:lstStyle/>
        <a:p>
          <a:r>
            <a:rPr lang="zh-CN"/>
            <a:t>随机梯度下降法</a:t>
          </a:r>
          <a:endParaRPr lang="en-US"/>
        </a:p>
      </dgm:t>
    </dgm:pt>
    <dgm:pt modelId="{97BB576C-EA06-48DA-8056-F6F580957AAD}" type="parTrans" cxnId="{4F95FCA2-7C8F-46CF-8615-2DA103B22AE8}">
      <dgm:prSet/>
      <dgm:spPr/>
      <dgm:t>
        <a:bodyPr/>
        <a:lstStyle/>
        <a:p>
          <a:endParaRPr lang="en-US"/>
        </a:p>
      </dgm:t>
    </dgm:pt>
    <dgm:pt modelId="{CCADC0EB-BC85-430F-BB7E-481E9AEBB31A}" type="sibTrans" cxnId="{4F95FCA2-7C8F-46CF-8615-2DA103B22AE8}">
      <dgm:prSet/>
      <dgm:spPr/>
      <dgm:t>
        <a:bodyPr/>
        <a:lstStyle/>
        <a:p>
          <a:endParaRPr lang="en-US"/>
        </a:p>
      </dgm:t>
    </dgm:pt>
    <dgm:pt modelId="{87B49600-0E72-4FED-9B8E-4E6C670FCD34}">
      <dgm:prSet/>
      <dgm:spPr/>
      <dgm:t>
        <a:bodyPr/>
        <a:lstStyle/>
        <a:p>
          <a:r>
            <a:rPr lang="zh-CN"/>
            <a:t>李宏毅机器学习第二节（续）、第三节</a:t>
          </a:r>
          <a:endParaRPr lang="en-US"/>
        </a:p>
      </dgm:t>
    </dgm:pt>
    <dgm:pt modelId="{00DD8F9F-8D8B-4AD9-8A2D-F1FC11B81761}" type="parTrans" cxnId="{D8303FA7-709F-4505-9BA5-B2CADE822FD9}">
      <dgm:prSet/>
      <dgm:spPr/>
      <dgm:t>
        <a:bodyPr/>
        <a:lstStyle/>
        <a:p>
          <a:endParaRPr lang="en-US"/>
        </a:p>
      </dgm:t>
    </dgm:pt>
    <dgm:pt modelId="{0F972007-3524-4C89-A054-541B63F0FE13}" type="sibTrans" cxnId="{D8303FA7-709F-4505-9BA5-B2CADE822FD9}">
      <dgm:prSet/>
      <dgm:spPr/>
      <dgm:t>
        <a:bodyPr/>
        <a:lstStyle/>
        <a:p>
          <a:endParaRPr lang="en-US"/>
        </a:p>
      </dgm:t>
    </dgm:pt>
    <dgm:pt modelId="{027A2919-732E-4B85-8ADD-C70063B268F5}" type="pres">
      <dgm:prSet presAssocID="{8B03394C-667B-4C54-BC39-36F7613E4CE6}" presName="outerComposite" presStyleCnt="0">
        <dgm:presLayoutVars>
          <dgm:chMax val="5"/>
          <dgm:dir/>
          <dgm:resizeHandles val="exact"/>
        </dgm:presLayoutVars>
      </dgm:prSet>
      <dgm:spPr/>
    </dgm:pt>
    <dgm:pt modelId="{130E6F5C-0F6A-44C2-A73F-FCFF2D50F648}" type="pres">
      <dgm:prSet presAssocID="{8B03394C-667B-4C54-BC39-36F7613E4CE6}" presName="dummyMaxCanvas" presStyleCnt="0">
        <dgm:presLayoutVars/>
      </dgm:prSet>
      <dgm:spPr/>
    </dgm:pt>
    <dgm:pt modelId="{8FA87901-6D2B-4D38-91FA-6EE61AFEC2C9}" type="pres">
      <dgm:prSet presAssocID="{8B03394C-667B-4C54-BC39-36F7613E4CE6}" presName="FourNodes_1" presStyleLbl="node1" presStyleIdx="0" presStyleCnt="4">
        <dgm:presLayoutVars>
          <dgm:bulletEnabled val="1"/>
        </dgm:presLayoutVars>
      </dgm:prSet>
      <dgm:spPr/>
    </dgm:pt>
    <dgm:pt modelId="{A6781C88-D553-48AA-94C2-6101EABB754D}" type="pres">
      <dgm:prSet presAssocID="{8B03394C-667B-4C54-BC39-36F7613E4CE6}" presName="FourNodes_2" presStyleLbl="node1" presStyleIdx="1" presStyleCnt="4">
        <dgm:presLayoutVars>
          <dgm:bulletEnabled val="1"/>
        </dgm:presLayoutVars>
      </dgm:prSet>
      <dgm:spPr/>
    </dgm:pt>
    <dgm:pt modelId="{B60C7B66-7250-4750-9228-46A748716718}" type="pres">
      <dgm:prSet presAssocID="{8B03394C-667B-4C54-BC39-36F7613E4CE6}" presName="FourNodes_3" presStyleLbl="node1" presStyleIdx="2" presStyleCnt="4">
        <dgm:presLayoutVars>
          <dgm:bulletEnabled val="1"/>
        </dgm:presLayoutVars>
      </dgm:prSet>
      <dgm:spPr/>
    </dgm:pt>
    <dgm:pt modelId="{D162C017-0F13-49E0-937C-299DAB777B85}" type="pres">
      <dgm:prSet presAssocID="{8B03394C-667B-4C54-BC39-36F7613E4CE6}" presName="FourNodes_4" presStyleLbl="node1" presStyleIdx="3" presStyleCnt="4">
        <dgm:presLayoutVars>
          <dgm:bulletEnabled val="1"/>
        </dgm:presLayoutVars>
      </dgm:prSet>
      <dgm:spPr/>
    </dgm:pt>
    <dgm:pt modelId="{58CE74BE-CFDA-498D-829B-D389CDAB061E}" type="pres">
      <dgm:prSet presAssocID="{8B03394C-667B-4C54-BC39-36F7613E4CE6}" presName="FourConn_1-2" presStyleLbl="fgAccFollowNode1" presStyleIdx="0" presStyleCnt="3">
        <dgm:presLayoutVars>
          <dgm:bulletEnabled val="1"/>
        </dgm:presLayoutVars>
      </dgm:prSet>
      <dgm:spPr/>
    </dgm:pt>
    <dgm:pt modelId="{623D0DF0-AF67-4A86-88A0-22B1BD2938A9}" type="pres">
      <dgm:prSet presAssocID="{8B03394C-667B-4C54-BC39-36F7613E4CE6}" presName="FourConn_2-3" presStyleLbl="fgAccFollowNode1" presStyleIdx="1" presStyleCnt="3">
        <dgm:presLayoutVars>
          <dgm:bulletEnabled val="1"/>
        </dgm:presLayoutVars>
      </dgm:prSet>
      <dgm:spPr/>
    </dgm:pt>
    <dgm:pt modelId="{F81180AD-8368-48B9-A324-2609F539C2CB}" type="pres">
      <dgm:prSet presAssocID="{8B03394C-667B-4C54-BC39-36F7613E4CE6}" presName="FourConn_3-4" presStyleLbl="fgAccFollowNode1" presStyleIdx="2" presStyleCnt="3">
        <dgm:presLayoutVars>
          <dgm:bulletEnabled val="1"/>
        </dgm:presLayoutVars>
      </dgm:prSet>
      <dgm:spPr/>
    </dgm:pt>
    <dgm:pt modelId="{F13F5118-8F85-4B55-BD0C-FBAB8D0C33BB}" type="pres">
      <dgm:prSet presAssocID="{8B03394C-667B-4C54-BC39-36F7613E4CE6}" presName="FourNodes_1_text" presStyleLbl="node1" presStyleIdx="3" presStyleCnt="4">
        <dgm:presLayoutVars>
          <dgm:bulletEnabled val="1"/>
        </dgm:presLayoutVars>
      </dgm:prSet>
      <dgm:spPr/>
    </dgm:pt>
    <dgm:pt modelId="{E1807828-BD62-4A22-A267-8E5FD73D6357}" type="pres">
      <dgm:prSet presAssocID="{8B03394C-667B-4C54-BC39-36F7613E4CE6}" presName="FourNodes_2_text" presStyleLbl="node1" presStyleIdx="3" presStyleCnt="4">
        <dgm:presLayoutVars>
          <dgm:bulletEnabled val="1"/>
        </dgm:presLayoutVars>
      </dgm:prSet>
      <dgm:spPr/>
    </dgm:pt>
    <dgm:pt modelId="{FFAFCBBD-2101-45DF-AEFE-77D9108F73D5}" type="pres">
      <dgm:prSet presAssocID="{8B03394C-667B-4C54-BC39-36F7613E4CE6}" presName="FourNodes_3_text" presStyleLbl="node1" presStyleIdx="3" presStyleCnt="4">
        <dgm:presLayoutVars>
          <dgm:bulletEnabled val="1"/>
        </dgm:presLayoutVars>
      </dgm:prSet>
      <dgm:spPr/>
    </dgm:pt>
    <dgm:pt modelId="{0F6F1F1A-9132-44F8-9A00-2D80D1629DED}" type="pres">
      <dgm:prSet presAssocID="{8B03394C-667B-4C54-BC39-36F7613E4CE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8880C0F-5576-4A46-AD10-486666D62A48}" srcId="{8B03394C-667B-4C54-BC39-36F7613E4CE6}" destId="{B24A1547-2664-40BA-836E-BCDEE771638B}" srcOrd="0" destOrd="0" parTransId="{E42F339F-3B2B-4A6F-BCB9-8D093535F621}" sibTransId="{0DC33EF5-A8A4-45C3-A7E2-5CA2FD42F334}"/>
    <dgm:cxn modelId="{5CB67D14-7FE5-4FCB-B8B1-20D6A761D30A}" type="presOf" srcId="{87B49600-0E72-4FED-9B8E-4E6C670FCD34}" destId="{D162C017-0F13-49E0-937C-299DAB777B85}" srcOrd="0" destOrd="0" presId="urn:microsoft.com/office/officeart/2005/8/layout/vProcess5"/>
    <dgm:cxn modelId="{C04C9435-CFB6-4E26-B264-7AD3AC293DFB}" type="presOf" srcId="{87B49600-0E72-4FED-9B8E-4E6C670FCD34}" destId="{0F6F1F1A-9132-44F8-9A00-2D80D1629DED}" srcOrd="1" destOrd="0" presId="urn:microsoft.com/office/officeart/2005/8/layout/vProcess5"/>
    <dgm:cxn modelId="{F630B55E-AC61-46B9-BE62-02FA7078EA1B}" srcId="{8B03394C-667B-4C54-BC39-36F7613E4CE6}" destId="{0AD40483-7C2A-45E0-BD2E-16CB398B37F0}" srcOrd="1" destOrd="0" parTransId="{9036C6EB-F94E-473F-8F5D-6833196C8D57}" sibTransId="{CA416991-E7B3-4768-BFBD-ABEDEAEBF162}"/>
    <dgm:cxn modelId="{BF982647-CC24-4B1B-879D-FF6A40383439}" type="presOf" srcId="{8B03394C-667B-4C54-BC39-36F7613E4CE6}" destId="{027A2919-732E-4B85-8ADD-C70063B268F5}" srcOrd="0" destOrd="0" presId="urn:microsoft.com/office/officeart/2005/8/layout/vProcess5"/>
    <dgm:cxn modelId="{EB30BD4B-8CE9-4B12-98BD-BBCD9819508E}" type="presOf" srcId="{CA416991-E7B3-4768-BFBD-ABEDEAEBF162}" destId="{623D0DF0-AF67-4A86-88A0-22B1BD2938A9}" srcOrd="0" destOrd="0" presId="urn:microsoft.com/office/officeart/2005/8/layout/vProcess5"/>
    <dgm:cxn modelId="{28982C74-85B4-475D-93AF-5C40862AF8D9}" type="presOf" srcId="{B24A1547-2664-40BA-836E-BCDEE771638B}" destId="{F13F5118-8F85-4B55-BD0C-FBAB8D0C33BB}" srcOrd="1" destOrd="0" presId="urn:microsoft.com/office/officeart/2005/8/layout/vProcess5"/>
    <dgm:cxn modelId="{2FA6BD98-D295-4CAA-9D4C-6E0509CC43FB}" type="presOf" srcId="{0AD40483-7C2A-45E0-BD2E-16CB398B37F0}" destId="{E1807828-BD62-4A22-A267-8E5FD73D6357}" srcOrd="1" destOrd="0" presId="urn:microsoft.com/office/officeart/2005/8/layout/vProcess5"/>
    <dgm:cxn modelId="{6E40679B-77A4-4BFC-88DC-90D0A6EFA615}" type="presOf" srcId="{CCADC0EB-BC85-430F-BB7E-481E9AEBB31A}" destId="{F81180AD-8368-48B9-A324-2609F539C2CB}" srcOrd="0" destOrd="0" presId="urn:microsoft.com/office/officeart/2005/8/layout/vProcess5"/>
    <dgm:cxn modelId="{A4A66E9B-706E-4A2B-8467-34CEEB0E9AE6}" type="presOf" srcId="{0DC33EF5-A8A4-45C3-A7E2-5CA2FD42F334}" destId="{58CE74BE-CFDA-498D-829B-D389CDAB061E}" srcOrd="0" destOrd="0" presId="urn:microsoft.com/office/officeart/2005/8/layout/vProcess5"/>
    <dgm:cxn modelId="{2780369E-05ED-44A8-AF97-A27C0AE9E45B}" type="presOf" srcId="{B24A1547-2664-40BA-836E-BCDEE771638B}" destId="{8FA87901-6D2B-4D38-91FA-6EE61AFEC2C9}" srcOrd="0" destOrd="0" presId="urn:microsoft.com/office/officeart/2005/8/layout/vProcess5"/>
    <dgm:cxn modelId="{4F95FCA2-7C8F-46CF-8615-2DA103B22AE8}" srcId="{8B03394C-667B-4C54-BC39-36F7613E4CE6}" destId="{8713A9DC-D50A-418B-A9A7-EA258EF1A257}" srcOrd="2" destOrd="0" parTransId="{97BB576C-EA06-48DA-8056-F6F580957AAD}" sibTransId="{CCADC0EB-BC85-430F-BB7E-481E9AEBB31A}"/>
    <dgm:cxn modelId="{D8303FA7-709F-4505-9BA5-B2CADE822FD9}" srcId="{8B03394C-667B-4C54-BC39-36F7613E4CE6}" destId="{87B49600-0E72-4FED-9B8E-4E6C670FCD34}" srcOrd="3" destOrd="0" parTransId="{00DD8F9F-8D8B-4AD9-8A2D-F1FC11B81761}" sibTransId="{0F972007-3524-4C89-A054-541B63F0FE13}"/>
    <dgm:cxn modelId="{872A50BC-AFDE-445D-BC4C-CF4912023B4B}" type="presOf" srcId="{8713A9DC-D50A-418B-A9A7-EA258EF1A257}" destId="{B60C7B66-7250-4750-9228-46A748716718}" srcOrd="0" destOrd="0" presId="urn:microsoft.com/office/officeart/2005/8/layout/vProcess5"/>
    <dgm:cxn modelId="{66F294C4-4AE6-425F-8F8D-8E49C716BB33}" type="presOf" srcId="{0AD40483-7C2A-45E0-BD2E-16CB398B37F0}" destId="{A6781C88-D553-48AA-94C2-6101EABB754D}" srcOrd="0" destOrd="0" presId="urn:microsoft.com/office/officeart/2005/8/layout/vProcess5"/>
    <dgm:cxn modelId="{F573F7F4-B9B5-476E-AC5E-0709A25CD271}" type="presOf" srcId="{8713A9DC-D50A-418B-A9A7-EA258EF1A257}" destId="{FFAFCBBD-2101-45DF-AEFE-77D9108F73D5}" srcOrd="1" destOrd="0" presId="urn:microsoft.com/office/officeart/2005/8/layout/vProcess5"/>
    <dgm:cxn modelId="{33E425C6-6DDB-493C-8501-ED5BA92BF3A8}" type="presParOf" srcId="{027A2919-732E-4B85-8ADD-C70063B268F5}" destId="{130E6F5C-0F6A-44C2-A73F-FCFF2D50F648}" srcOrd="0" destOrd="0" presId="urn:microsoft.com/office/officeart/2005/8/layout/vProcess5"/>
    <dgm:cxn modelId="{F0AC4C18-BD38-4A3C-99F5-D790E261B058}" type="presParOf" srcId="{027A2919-732E-4B85-8ADD-C70063B268F5}" destId="{8FA87901-6D2B-4D38-91FA-6EE61AFEC2C9}" srcOrd="1" destOrd="0" presId="urn:microsoft.com/office/officeart/2005/8/layout/vProcess5"/>
    <dgm:cxn modelId="{7245CE05-C2E0-4413-B1C4-0C7519502F89}" type="presParOf" srcId="{027A2919-732E-4B85-8ADD-C70063B268F5}" destId="{A6781C88-D553-48AA-94C2-6101EABB754D}" srcOrd="2" destOrd="0" presId="urn:microsoft.com/office/officeart/2005/8/layout/vProcess5"/>
    <dgm:cxn modelId="{ED1FFD6B-7DA1-4BFA-8D60-DA0627DFFBB1}" type="presParOf" srcId="{027A2919-732E-4B85-8ADD-C70063B268F5}" destId="{B60C7B66-7250-4750-9228-46A748716718}" srcOrd="3" destOrd="0" presId="urn:microsoft.com/office/officeart/2005/8/layout/vProcess5"/>
    <dgm:cxn modelId="{161C5231-9EE7-4198-8EDC-53F56CD25408}" type="presParOf" srcId="{027A2919-732E-4B85-8ADD-C70063B268F5}" destId="{D162C017-0F13-49E0-937C-299DAB777B85}" srcOrd="4" destOrd="0" presId="urn:microsoft.com/office/officeart/2005/8/layout/vProcess5"/>
    <dgm:cxn modelId="{413BE87D-D04F-43F8-8DC1-4EBC0B5FF2DA}" type="presParOf" srcId="{027A2919-732E-4B85-8ADD-C70063B268F5}" destId="{58CE74BE-CFDA-498D-829B-D389CDAB061E}" srcOrd="5" destOrd="0" presId="urn:microsoft.com/office/officeart/2005/8/layout/vProcess5"/>
    <dgm:cxn modelId="{AADC5582-AABC-4BDA-B352-F0A590680C50}" type="presParOf" srcId="{027A2919-732E-4B85-8ADD-C70063B268F5}" destId="{623D0DF0-AF67-4A86-88A0-22B1BD2938A9}" srcOrd="6" destOrd="0" presId="urn:microsoft.com/office/officeart/2005/8/layout/vProcess5"/>
    <dgm:cxn modelId="{180E75AA-ABD4-4A43-ADAF-D8C00B2BAD13}" type="presParOf" srcId="{027A2919-732E-4B85-8ADD-C70063B268F5}" destId="{F81180AD-8368-48B9-A324-2609F539C2CB}" srcOrd="7" destOrd="0" presId="urn:microsoft.com/office/officeart/2005/8/layout/vProcess5"/>
    <dgm:cxn modelId="{32201ACB-A214-47AD-ACD8-D70F6B65B9EA}" type="presParOf" srcId="{027A2919-732E-4B85-8ADD-C70063B268F5}" destId="{F13F5118-8F85-4B55-BD0C-FBAB8D0C33BB}" srcOrd="8" destOrd="0" presId="urn:microsoft.com/office/officeart/2005/8/layout/vProcess5"/>
    <dgm:cxn modelId="{88261E43-CC1B-40EC-8531-88883706B2B1}" type="presParOf" srcId="{027A2919-732E-4B85-8ADD-C70063B268F5}" destId="{E1807828-BD62-4A22-A267-8E5FD73D6357}" srcOrd="9" destOrd="0" presId="urn:microsoft.com/office/officeart/2005/8/layout/vProcess5"/>
    <dgm:cxn modelId="{D02E85DE-280E-46B4-BB2D-4EE9EE8109C9}" type="presParOf" srcId="{027A2919-732E-4B85-8ADD-C70063B268F5}" destId="{FFAFCBBD-2101-45DF-AEFE-77D9108F73D5}" srcOrd="10" destOrd="0" presId="urn:microsoft.com/office/officeart/2005/8/layout/vProcess5"/>
    <dgm:cxn modelId="{FA3679C0-2D86-4F1E-9205-49870EC59F8C}" type="presParOf" srcId="{027A2919-732E-4B85-8ADD-C70063B268F5}" destId="{0F6F1F1A-9132-44F8-9A00-2D80D1629DE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F6CCB-5526-4EF0-9CD2-3399B15A9BD0}">
      <dsp:nvSpPr>
        <dsp:cNvPr id="0" name=""/>
        <dsp:cNvSpPr/>
      </dsp:nvSpPr>
      <dsp:spPr>
        <a:xfrm>
          <a:off x="0" y="0"/>
          <a:ext cx="20399015" cy="25697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1.</a:t>
          </a:r>
          <a:r>
            <a:rPr lang="zh-CN" sz="5700" kern="1200" dirty="0"/>
            <a:t>学习部分机器学习内容代码实现（包含算法）</a:t>
          </a:r>
          <a:endParaRPr lang="en-US" sz="5700" kern="1200" dirty="0"/>
        </a:p>
      </dsp:txBody>
      <dsp:txXfrm>
        <a:off x="75266" y="75266"/>
        <a:ext cx="17742960" cy="2419235"/>
      </dsp:txXfrm>
    </dsp:sp>
    <dsp:sp modelId="{7A09EA5D-4798-4F0F-A603-C6F79B3045CF}">
      <dsp:nvSpPr>
        <dsp:cNvPr id="0" name=""/>
        <dsp:cNvSpPr/>
      </dsp:nvSpPr>
      <dsp:spPr>
        <a:xfrm>
          <a:off x="3599826" y="3140827"/>
          <a:ext cx="20399015" cy="25697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2.</a:t>
          </a:r>
          <a:r>
            <a:rPr lang="zh-CN" sz="5700" kern="1200" dirty="0"/>
            <a:t>李宏毅机器学习</a:t>
          </a:r>
          <a:r>
            <a:rPr lang="en-US" sz="5700" kern="1200" dirty="0"/>
            <a:t>2021-2022</a:t>
          </a:r>
          <a:r>
            <a:rPr lang="zh-CN" altLang="en-US" sz="5700" kern="1200" dirty="0"/>
            <a:t>第一二节（部分）</a:t>
          </a:r>
          <a:endParaRPr lang="en-US" sz="5700" kern="1200" dirty="0"/>
        </a:p>
      </dsp:txBody>
      <dsp:txXfrm>
        <a:off x="3675092" y="3216093"/>
        <a:ext cx="14978308" cy="2419235"/>
      </dsp:txXfrm>
    </dsp:sp>
    <dsp:sp modelId="{B938B243-9D07-4CEB-A2E3-18818FE8CC23}">
      <dsp:nvSpPr>
        <dsp:cNvPr id="0" name=""/>
        <dsp:cNvSpPr/>
      </dsp:nvSpPr>
      <dsp:spPr>
        <a:xfrm>
          <a:off x="18728666" y="2020122"/>
          <a:ext cx="1670349" cy="167034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9104495" y="2020122"/>
        <a:ext cx="918691" cy="12569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58D062-EE0C-4738-8EE9-78D885209AF6}">
      <dsp:nvSpPr>
        <dsp:cNvPr id="0" name=""/>
        <dsp:cNvSpPr/>
      </dsp:nvSpPr>
      <dsp:spPr>
        <a:xfrm>
          <a:off x="0" y="1465"/>
          <a:ext cx="13453046" cy="34295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AAB8F2-7AF9-4BD2-8A2C-2A8C40B68E2A}">
      <dsp:nvSpPr>
        <dsp:cNvPr id="0" name=""/>
        <dsp:cNvSpPr/>
      </dsp:nvSpPr>
      <dsp:spPr>
        <a:xfrm>
          <a:off x="1037432" y="773109"/>
          <a:ext cx="1886240" cy="18862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A6991-EC16-4A24-861A-9FED04741426}">
      <dsp:nvSpPr>
        <dsp:cNvPr id="0" name=""/>
        <dsp:cNvSpPr/>
      </dsp:nvSpPr>
      <dsp:spPr>
        <a:xfrm>
          <a:off x="3961104" y="1465"/>
          <a:ext cx="9491941" cy="3429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958" tIns="362958" rIns="362958" bIns="362958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600" kern="1200" dirty="0"/>
            <a:t>一些概念：数据集中每一列表达样本的一个特征</a:t>
          </a:r>
          <a:r>
            <a:rPr lang="en-US" sz="3600" kern="1200" dirty="0"/>
            <a:t>(feature)</a:t>
          </a:r>
          <a:r>
            <a:rPr lang="zh-CN" sz="3600" kern="1200" dirty="0"/>
            <a:t>，每一行代表一个样本</a:t>
          </a:r>
          <a:r>
            <a:rPr lang="en-US" sz="3600" kern="1200" dirty="0"/>
            <a:t>(sample)</a:t>
          </a:r>
        </a:p>
      </dsp:txBody>
      <dsp:txXfrm>
        <a:off x="3961104" y="1465"/>
        <a:ext cx="9491941" cy="3429527"/>
      </dsp:txXfrm>
    </dsp:sp>
    <dsp:sp modelId="{B705F21F-DBF3-49DE-B512-68E97DE3D541}">
      <dsp:nvSpPr>
        <dsp:cNvPr id="0" name=""/>
        <dsp:cNvSpPr/>
      </dsp:nvSpPr>
      <dsp:spPr>
        <a:xfrm>
          <a:off x="0" y="4288375"/>
          <a:ext cx="13453046" cy="34295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9AE97-1ABC-4A6E-9231-9DB442E4AB40}">
      <dsp:nvSpPr>
        <dsp:cNvPr id="0" name=""/>
        <dsp:cNvSpPr/>
      </dsp:nvSpPr>
      <dsp:spPr>
        <a:xfrm>
          <a:off x="1037432" y="5060018"/>
          <a:ext cx="1886240" cy="18862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1C010-142C-4EAE-A67C-5231249A62C9}">
      <dsp:nvSpPr>
        <dsp:cNvPr id="0" name=""/>
        <dsp:cNvSpPr/>
      </dsp:nvSpPr>
      <dsp:spPr>
        <a:xfrm>
          <a:off x="3961104" y="4288375"/>
          <a:ext cx="9491941" cy="3429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958" tIns="362958" rIns="362958" bIns="362958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600" kern="1200" dirty="0"/>
            <a:t>样本的特征经常使用</a:t>
          </a:r>
          <a:r>
            <a:rPr lang="en-US" sz="3600" kern="1200" dirty="0"/>
            <a:t>X</a:t>
          </a:r>
          <a:r>
            <a:rPr lang="zh-CN" sz="3600" kern="1200" dirty="0"/>
            <a:t>来代表，代表矩阵</a:t>
          </a:r>
          <a:endParaRPr lang="en-US" sz="3600" kern="1200" dirty="0"/>
        </a:p>
      </dsp:txBody>
      <dsp:txXfrm>
        <a:off x="3961104" y="4288375"/>
        <a:ext cx="9491941" cy="3429527"/>
      </dsp:txXfrm>
    </dsp:sp>
    <dsp:sp modelId="{62E21B72-AC8A-46A7-9AED-78ECBED38611}">
      <dsp:nvSpPr>
        <dsp:cNvPr id="0" name=""/>
        <dsp:cNvSpPr/>
      </dsp:nvSpPr>
      <dsp:spPr>
        <a:xfrm>
          <a:off x="0" y="8575284"/>
          <a:ext cx="13453046" cy="34295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E4F43C-7486-4D78-B2B5-63D01E57FBDE}">
      <dsp:nvSpPr>
        <dsp:cNvPr id="0" name=""/>
        <dsp:cNvSpPr/>
      </dsp:nvSpPr>
      <dsp:spPr>
        <a:xfrm>
          <a:off x="1037432" y="9346928"/>
          <a:ext cx="1886240" cy="18862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433D5-8AF7-4F90-BCB4-94A8263B1692}">
      <dsp:nvSpPr>
        <dsp:cNvPr id="0" name=""/>
        <dsp:cNvSpPr/>
      </dsp:nvSpPr>
      <dsp:spPr>
        <a:xfrm>
          <a:off x="3961104" y="8575284"/>
          <a:ext cx="9491941" cy="3429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958" tIns="362958" rIns="362958" bIns="362958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600" kern="1200" dirty="0"/>
            <a:t>样本的目标值 </a:t>
          </a:r>
          <a:r>
            <a:rPr lang="en-US" sz="3600" kern="1200" dirty="0"/>
            <a:t>y</a:t>
          </a:r>
        </a:p>
      </dsp:txBody>
      <dsp:txXfrm>
        <a:off x="3961104" y="8575284"/>
        <a:ext cx="9491941" cy="34295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EC030-3C9A-4EDE-9FEB-5363455C87B4}">
      <dsp:nvSpPr>
        <dsp:cNvPr id="0" name=""/>
        <dsp:cNvSpPr/>
      </dsp:nvSpPr>
      <dsp:spPr>
        <a:xfrm>
          <a:off x="0" y="148505"/>
          <a:ext cx="13453046" cy="15986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000" kern="1200"/>
            <a:t>机器学习： 分类任务、回归任务</a:t>
          </a:r>
          <a:endParaRPr lang="en-US" sz="3000" kern="1200"/>
        </a:p>
      </dsp:txBody>
      <dsp:txXfrm>
        <a:off x="78042" y="226547"/>
        <a:ext cx="13296962" cy="1442611"/>
      </dsp:txXfrm>
    </dsp:sp>
    <dsp:sp modelId="{3C106808-0FF3-41ED-9464-CB18156A83CF}">
      <dsp:nvSpPr>
        <dsp:cNvPr id="0" name=""/>
        <dsp:cNvSpPr/>
      </dsp:nvSpPr>
      <dsp:spPr>
        <a:xfrm>
          <a:off x="0" y="1833600"/>
          <a:ext cx="13453046" cy="1598695"/>
        </a:xfrm>
        <a:prstGeom prst="roundRect">
          <a:avLst/>
        </a:prstGeom>
        <a:solidFill>
          <a:schemeClr val="accent2">
            <a:hueOff val="-252639"/>
            <a:satOff val="-112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000" kern="1200"/>
            <a:t>监督学习：给机器的训练数据 有标记</a:t>
          </a:r>
          <a:r>
            <a:rPr lang="en-US" sz="3000" kern="1200"/>
            <a:t>label  </a:t>
          </a:r>
          <a:r>
            <a:rPr lang="zh-CN" sz="3000" kern="1200"/>
            <a:t>有答案</a:t>
          </a:r>
          <a:endParaRPr lang="en-US" sz="3000" kern="1200"/>
        </a:p>
      </dsp:txBody>
      <dsp:txXfrm>
        <a:off x="78042" y="1911642"/>
        <a:ext cx="13296962" cy="1442611"/>
      </dsp:txXfrm>
    </dsp:sp>
    <dsp:sp modelId="{B0610EE6-7586-4D58-AC7B-C6C7C4C046B2}">
      <dsp:nvSpPr>
        <dsp:cNvPr id="0" name=""/>
        <dsp:cNvSpPr/>
      </dsp:nvSpPr>
      <dsp:spPr>
        <a:xfrm>
          <a:off x="0" y="3518696"/>
          <a:ext cx="13453046" cy="1598695"/>
        </a:xfrm>
        <a:prstGeom prst="roundRect">
          <a:avLst/>
        </a:prstGeom>
        <a:solidFill>
          <a:schemeClr val="accent2">
            <a:hueOff val="-505278"/>
            <a:satOff val="-225"/>
            <a:lumOff val="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000" kern="1200"/>
            <a:t>非监督学习：给机器的训练数据没有标记 没有答案</a:t>
          </a:r>
          <a:endParaRPr lang="en-US" sz="3000" kern="1200"/>
        </a:p>
      </dsp:txBody>
      <dsp:txXfrm>
        <a:off x="78042" y="3596738"/>
        <a:ext cx="13296962" cy="1442611"/>
      </dsp:txXfrm>
    </dsp:sp>
    <dsp:sp modelId="{231E3723-E1F5-419E-9884-72AC9BB4D090}">
      <dsp:nvSpPr>
        <dsp:cNvPr id="0" name=""/>
        <dsp:cNvSpPr/>
      </dsp:nvSpPr>
      <dsp:spPr>
        <a:xfrm>
          <a:off x="0" y="5203791"/>
          <a:ext cx="13453046" cy="1598695"/>
        </a:xfrm>
        <a:prstGeom prst="roundRect">
          <a:avLst/>
        </a:prstGeom>
        <a:solidFill>
          <a:schemeClr val="accent2">
            <a:hueOff val="-757917"/>
            <a:satOff val="-337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000" kern="1200"/>
            <a:t>半监督学习：一部分有标记，一部分没有标记</a:t>
          </a:r>
          <a:endParaRPr lang="en-US" sz="3000" kern="1200"/>
        </a:p>
      </dsp:txBody>
      <dsp:txXfrm>
        <a:off x="78042" y="5281833"/>
        <a:ext cx="13296962" cy="1442611"/>
      </dsp:txXfrm>
    </dsp:sp>
    <dsp:sp modelId="{48C47CB9-FF26-4281-9EC7-6241F17DC82E}">
      <dsp:nvSpPr>
        <dsp:cNvPr id="0" name=""/>
        <dsp:cNvSpPr/>
      </dsp:nvSpPr>
      <dsp:spPr>
        <a:xfrm>
          <a:off x="0" y="6888886"/>
          <a:ext cx="13453046" cy="1598695"/>
        </a:xfrm>
        <a:prstGeom prst="roundRect">
          <a:avLst/>
        </a:prstGeom>
        <a:solidFill>
          <a:schemeClr val="accent2">
            <a:hueOff val="-1010555"/>
            <a:satOff val="-449"/>
            <a:lumOff val="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000" kern="1200"/>
            <a:t>增强学习：根据周围环境的情况，采取行动，然后根据行动的结果，学习行动的方式，非常适合机器人</a:t>
          </a:r>
          <a:endParaRPr lang="en-US" sz="3000" kern="1200"/>
        </a:p>
      </dsp:txBody>
      <dsp:txXfrm>
        <a:off x="78042" y="6966928"/>
        <a:ext cx="13296962" cy="1442611"/>
      </dsp:txXfrm>
    </dsp:sp>
    <dsp:sp modelId="{F0427198-BADE-413F-90D2-9FE168987E66}">
      <dsp:nvSpPr>
        <dsp:cNvPr id="0" name=""/>
        <dsp:cNvSpPr/>
      </dsp:nvSpPr>
      <dsp:spPr>
        <a:xfrm>
          <a:off x="0" y="8573981"/>
          <a:ext cx="13453046" cy="1598695"/>
        </a:xfrm>
        <a:prstGeom prst="roundRect">
          <a:avLst/>
        </a:prstGeom>
        <a:solidFill>
          <a:schemeClr val="accent2">
            <a:hueOff val="-1263194"/>
            <a:satOff val="-562"/>
            <a:lumOff val="58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000" kern="1200"/>
            <a:t>批量学习：模型固定，不会发生改变，面对新的数据，无法进行优化</a:t>
          </a:r>
          <a:endParaRPr lang="en-US" sz="3000" kern="1200"/>
        </a:p>
      </dsp:txBody>
      <dsp:txXfrm>
        <a:off x="78042" y="8652023"/>
        <a:ext cx="13296962" cy="1442611"/>
      </dsp:txXfrm>
    </dsp:sp>
    <dsp:sp modelId="{87D37990-25C9-461E-A764-37AEC13F605E}">
      <dsp:nvSpPr>
        <dsp:cNvPr id="0" name=""/>
        <dsp:cNvSpPr/>
      </dsp:nvSpPr>
      <dsp:spPr>
        <a:xfrm>
          <a:off x="0" y="10259077"/>
          <a:ext cx="13453046" cy="1598695"/>
        </a:xfrm>
        <a:prstGeom prst="roundRect">
          <a:avLst/>
        </a:prstGeom>
        <a:solidFill>
          <a:schemeClr val="accent2">
            <a:hueOff val="-1515833"/>
            <a:satOff val="-674"/>
            <a:lumOff val="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000" kern="1200"/>
            <a:t>在线学习：不断的学习，应用模型 得到结果，同时不断的更新模型</a:t>
          </a:r>
          <a:endParaRPr lang="en-US" sz="3000" kern="1200"/>
        </a:p>
      </dsp:txBody>
      <dsp:txXfrm>
        <a:off x="78042" y="10337119"/>
        <a:ext cx="13296962" cy="14426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E34D1-95FA-40C7-82DF-E134E2A28BA0}">
      <dsp:nvSpPr>
        <dsp:cNvPr id="0" name=""/>
        <dsp:cNvSpPr/>
      </dsp:nvSpPr>
      <dsp:spPr>
        <a:xfrm>
          <a:off x="0" y="2919"/>
          <a:ext cx="20570428" cy="14798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81DB05-97D9-4A48-8C86-FB63CD83FD92}">
      <dsp:nvSpPr>
        <dsp:cNvPr id="0" name=""/>
        <dsp:cNvSpPr/>
      </dsp:nvSpPr>
      <dsp:spPr>
        <a:xfrm>
          <a:off x="447652" y="335884"/>
          <a:ext cx="813912" cy="8139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85728-C224-45E8-A7C0-8D5C42622669}">
      <dsp:nvSpPr>
        <dsp:cNvPr id="0" name=""/>
        <dsp:cNvSpPr/>
      </dsp:nvSpPr>
      <dsp:spPr>
        <a:xfrm>
          <a:off x="1709216" y="2919"/>
          <a:ext cx="18861211" cy="1479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617" tIns="156617" rIns="156617" bIns="15661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knn</a:t>
          </a:r>
          <a:r>
            <a:rPr lang="zh-CN" sz="2200" kern="1200"/>
            <a:t>中的超参数：</a:t>
          </a:r>
          <a:endParaRPr lang="en-US" sz="2200" kern="1200"/>
        </a:p>
      </dsp:txBody>
      <dsp:txXfrm>
        <a:off x="1709216" y="2919"/>
        <a:ext cx="18861211" cy="1479841"/>
      </dsp:txXfrm>
    </dsp:sp>
    <dsp:sp modelId="{B064B058-FDAB-46E9-9870-A76DF1B79786}">
      <dsp:nvSpPr>
        <dsp:cNvPr id="0" name=""/>
        <dsp:cNvSpPr/>
      </dsp:nvSpPr>
      <dsp:spPr>
        <a:xfrm>
          <a:off x="0" y="1852721"/>
          <a:ext cx="20570428" cy="14798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4BAB9-B94A-4C14-9AF7-0AC79A9E3906}">
      <dsp:nvSpPr>
        <dsp:cNvPr id="0" name=""/>
        <dsp:cNvSpPr/>
      </dsp:nvSpPr>
      <dsp:spPr>
        <a:xfrm>
          <a:off x="447652" y="2185685"/>
          <a:ext cx="813912" cy="8139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868994-8498-4B38-9198-3CD692B9A54A}">
      <dsp:nvSpPr>
        <dsp:cNvPr id="0" name=""/>
        <dsp:cNvSpPr/>
      </dsp:nvSpPr>
      <dsp:spPr>
        <a:xfrm>
          <a:off x="1709216" y="1852721"/>
          <a:ext cx="18861211" cy="1479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617" tIns="156617" rIns="156617" bIns="15661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weights </a:t>
          </a:r>
          <a:r>
            <a:rPr lang="zh-CN" sz="2200" kern="1200"/>
            <a:t>：权重  </a:t>
          </a:r>
          <a:endParaRPr lang="en-US" sz="2200" kern="1200"/>
        </a:p>
      </dsp:txBody>
      <dsp:txXfrm>
        <a:off x="1709216" y="1852721"/>
        <a:ext cx="18861211" cy="1479841"/>
      </dsp:txXfrm>
    </dsp:sp>
    <dsp:sp modelId="{97BE6AF8-4B40-4BAA-95D2-5AA9E7C0AC08}">
      <dsp:nvSpPr>
        <dsp:cNvPr id="0" name=""/>
        <dsp:cNvSpPr/>
      </dsp:nvSpPr>
      <dsp:spPr>
        <a:xfrm>
          <a:off x="0" y="3702523"/>
          <a:ext cx="20570428" cy="14798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E34B4A-41EB-43C5-B60D-6781FF6E62F6}">
      <dsp:nvSpPr>
        <dsp:cNvPr id="0" name=""/>
        <dsp:cNvSpPr/>
      </dsp:nvSpPr>
      <dsp:spPr>
        <a:xfrm>
          <a:off x="447652" y="4035487"/>
          <a:ext cx="813912" cy="8139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56008-414C-4335-8847-083AEC8F52EB}">
      <dsp:nvSpPr>
        <dsp:cNvPr id="0" name=""/>
        <dsp:cNvSpPr/>
      </dsp:nvSpPr>
      <dsp:spPr>
        <a:xfrm>
          <a:off x="1709216" y="3702523"/>
          <a:ext cx="18861211" cy="1479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617" tIns="156617" rIns="156617" bIns="15661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uniform:   </a:t>
          </a:r>
          <a:r>
            <a:rPr lang="zh-CN" sz="2200" kern="1200"/>
            <a:t>不考虑距离带来的权重问题     </a:t>
          </a:r>
          <a:endParaRPr lang="en-US" sz="2200" kern="1200"/>
        </a:p>
      </dsp:txBody>
      <dsp:txXfrm>
        <a:off x="1709216" y="3702523"/>
        <a:ext cx="18861211" cy="1479841"/>
      </dsp:txXfrm>
    </dsp:sp>
    <dsp:sp modelId="{A0BCC353-26C6-4F91-9A4E-B41777132726}">
      <dsp:nvSpPr>
        <dsp:cNvPr id="0" name=""/>
        <dsp:cNvSpPr/>
      </dsp:nvSpPr>
      <dsp:spPr>
        <a:xfrm>
          <a:off x="0" y="5552324"/>
          <a:ext cx="20570428" cy="14798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125C26-8531-4133-A567-8CA46F48ACF0}">
      <dsp:nvSpPr>
        <dsp:cNvPr id="0" name=""/>
        <dsp:cNvSpPr/>
      </dsp:nvSpPr>
      <dsp:spPr>
        <a:xfrm>
          <a:off x="447652" y="5885289"/>
          <a:ext cx="813912" cy="8139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19B88-8BF8-4A4F-820F-D9FCFE51652F}">
      <dsp:nvSpPr>
        <dsp:cNvPr id="0" name=""/>
        <dsp:cNvSpPr/>
      </dsp:nvSpPr>
      <dsp:spPr>
        <a:xfrm>
          <a:off x="1709216" y="5552324"/>
          <a:ext cx="18861211" cy="1479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617" tIns="156617" rIns="156617" bIns="15661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distance:  </a:t>
          </a:r>
          <a:r>
            <a:rPr lang="zh-CN" sz="2200" kern="1200"/>
            <a:t>距离做作为计算的权重</a:t>
          </a:r>
          <a:endParaRPr lang="en-US" sz="2200" kern="1200"/>
        </a:p>
      </dsp:txBody>
      <dsp:txXfrm>
        <a:off x="1709216" y="5552324"/>
        <a:ext cx="18861211" cy="14798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81CDF6-304F-46E8-A6B6-53C5598410FD}">
      <dsp:nvSpPr>
        <dsp:cNvPr id="0" name=""/>
        <dsp:cNvSpPr/>
      </dsp:nvSpPr>
      <dsp:spPr>
        <a:xfrm>
          <a:off x="0" y="2275"/>
          <a:ext cx="20570428" cy="9697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AC593F-2C53-41A7-A316-DDA1249F4F9A}">
      <dsp:nvSpPr>
        <dsp:cNvPr id="0" name=""/>
        <dsp:cNvSpPr/>
      </dsp:nvSpPr>
      <dsp:spPr>
        <a:xfrm>
          <a:off x="293342" y="220464"/>
          <a:ext cx="533350" cy="5333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6E3A4-31F1-42B5-A234-6948F6A1D28D}">
      <dsp:nvSpPr>
        <dsp:cNvPr id="0" name=""/>
        <dsp:cNvSpPr/>
      </dsp:nvSpPr>
      <dsp:spPr>
        <a:xfrm>
          <a:off x="1120036" y="2275"/>
          <a:ext cx="19450391" cy="969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630" tIns="102630" rIns="102630" bIns="10263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knn</a:t>
          </a:r>
          <a:r>
            <a:rPr lang="zh-CN" sz="1900" kern="1200"/>
            <a:t>： 天然可以解决分类的算法</a:t>
          </a:r>
          <a:endParaRPr lang="en-US" sz="1900" kern="1200"/>
        </a:p>
      </dsp:txBody>
      <dsp:txXfrm>
        <a:off x="1120036" y="2275"/>
        <a:ext cx="19450391" cy="969728"/>
      </dsp:txXfrm>
    </dsp:sp>
    <dsp:sp modelId="{0CF18090-404B-4771-BDA2-4E60C62E10D9}">
      <dsp:nvSpPr>
        <dsp:cNvPr id="0" name=""/>
        <dsp:cNvSpPr/>
      </dsp:nvSpPr>
      <dsp:spPr>
        <a:xfrm>
          <a:off x="0" y="1214436"/>
          <a:ext cx="20570428" cy="9697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071B1-F227-4131-9B3F-EB8B97D47FB0}">
      <dsp:nvSpPr>
        <dsp:cNvPr id="0" name=""/>
        <dsp:cNvSpPr/>
      </dsp:nvSpPr>
      <dsp:spPr>
        <a:xfrm>
          <a:off x="293342" y="1432625"/>
          <a:ext cx="533350" cy="5333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E0427-E9B2-4244-BF71-1DDAE9DF467C}">
      <dsp:nvSpPr>
        <dsp:cNvPr id="0" name=""/>
        <dsp:cNvSpPr/>
      </dsp:nvSpPr>
      <dsp:spPr>
        <a:xfrm>
          <a:off x="1120036" y="1214436"/>
          <a:ext cx="19450391" cy="969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630" tIns="102630" rIns="102630" bIns="10263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思想简单，效果强大</a:t>
          </a:r>
          <a:endParaRPr lang="en-US" sz="1900" kern="1200"/>
        </a:p>
      </dsp:txBody>
      <dsp:txXfrm>
        <a:off x="1120036" y="1214436"/>
        <a:ext cx="19450391" cy="969728"/>
      </dsp:txXfrm>
    </dsp:sp>
    <dsp:sp modelId="{32F1B3B3-F03C-444A-803A-FD82BD2E845D}">
      <dsp:nvSpPr>
        <dsp:cNvPr id="0" name=""/>
        <dsp:cNvSpPr/>
      </dsp:nvSpPr>
      <dsp:spPr>
        <a:xfrm>
          <a:off x="0" y="2426597"/>
          <a:ext cx="20570428" cy="9697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62A71-9172-4E99-9959-09CC975EFE52}">
      <dsp:nvSpPr>
        <dsp:cNvPr id="0" name=""/>
        <dsp:cNvSpPr/>
      </dsp:nvSpPr>
      <dsp:spPr>
        <a:xfrm>
          <a:off x="293342" y="2644786"/>
          <a:ext cx="533350" cy="5333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58EB3-5FEC-484D-9CD3-9327614F4242}">
      <dsp:nvSpPr>
        <dsp:cNvPr id="0" name=""/>
        <dsp:cNvSpPr/>
      </dsp:nvSpPr>
      <dsp:spPr>
        <a:xfrm>
          <a:off x="1120036" y="2426597"/>
          <a:ext cx="19450391" cy="969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630" tIns="102630" rIns="102630" bIns="10263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缺点： 效率很低 </a:t>
          </a:r>
          <a:endParaRPr lang="en-US" sz="1900" kern="1200"/>
        </a:p>
      </dsp:txBody>
      <dsp:txXfrm>
        <a:off x="1120036" y="2426597"/>
        <a:ext cx="19450391" cy="969728"/>
      </dsp:txXfrm>
    </dsp:sp>
    <dsp:sp modelId="{8F42918F-5E19-4B38-AD2A-095E07D0363A}">
      <dsp:nvSpPr>
        <dsp:cNvPr id="0" name=""/>
        <dsp:cNvSpPr/>
      </dsp:nvSpPr>
      <dsp:spPr>
        <a:xfrm>
          <a:off x="0" y="3638759"/>
          <a:ext cx="20570428" cy="9697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37315-4E31-41CD-B155-EB4BC1C71D76}">
      <dsp:nvSpPr>
        <dsp:cNvPr id="0" name=""/>
        <dsp:cNvSpPr/>
      </dsp:nvSpPr>
      <dsp:spPr>
        <a:xfrm>
          <a:off x="293342" y="3856948"/>
          <a:ext cx="533350" cy="5333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21861-A72D-48A5-BA33-780A5A2D7B18}">
      <dsp:nvSpPr>
        <dsp:cNvPr id="0" name=""/>
        <dsp:cNvSpPr/>
      </dsp:nvSpPr>
      <dsp:spPr>
        <a:xfrm>
          <a:off x="1120036" y="3638759"/>
          <a:ext cx="19450391" cy="969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630" tIns="102630" rIns="102630" bIns="10263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缺点： 高度数据相关</a:t>
          </a:r>
          <a:r>
            <a:rPr lang="en-US" sz="1900" kern="1200"/>
            <a:t>outlier</a:t>
          </a:r>
        </a:p>
      </dsp:txBody>
      <dsp:txXfrm>
        <a:off x="1120036" y="3638759"/>
        <a:ext cx="19450391" cy="969728"/>
      </dsp:txXfrm>
    </dsp:sp>
    <dsp:sp modelId="{176C3CD9-4C02-415C-8720-D42E7F78D892}">
      <dsp:nvSpPr>
        <dsp:cNvPr id="0" name=""/>
        <dsp:cNvSpPr/>
      </dsp:nvSpPr>
      <dsp:spPr>
        <a:xfrm>
          <a:off x="0" y="4850920"/>
          <a:ext cx="20570428" cy="9697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719338-6A3D-4907-9AF5-AAE5EF34BC68}">
      <dsp:nvSpPr>
        <dsp:cNvPr id="0" name=""/>
        <dsp:cNvSpPr/>
      </dsp:nvSpPr>
      <dsp:spPr>
        <a:xfrm>
          <a:off x="293342" y="5069109"/>
          <a:ext cx="533350" cy="5333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554A2-83C1-4F44-82E6-48FA1F874496}">
      <dsp:nvSpPr>
        <dsp:cNvPr id="0" name=""/>
        <dsp:cNvSpPr/>
      </dsp:nvSpPr>
      <dsp:spPr>
        <a:xfrm>
          <a:off x="1120036" y="4850920"/>
          <a:ext cx="19450391" cy="969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630" tIns="102630" rIns="102630" bIns="10263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缺点： 预测的结果不具有可解释性</a:t>
          </a:r>
          <a:endParaRPr lang="en-US" sz="1900" kern="1200"/>
        </a:p>
      </dsp:txBody>
      <dsp:txXfrm>
        <a:off x="1120036" y="4850920"/>
        <a:ext cx="19450391" cy="969728"/>
      </dsp:txXfrm>
    </dsp:sp>
    <dsp:sp modelId="{963F7797-01FA-4DF7-896F-C57C9BA29638}">
      <dsp:nvSpPr>
        <dsp:cNvPr id="0" name=""/>
        <dsp:cNvSpPr/>
      </dsp:nvSpPr>
      <dsp:spPr>
        <a:xfrm>
          <a:off x="0" y="6063081"/>
          <a:ext cx="20570428" cy="9697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1558E9-2D53-48F4-A465-77E20EF519D6}">
      <dsp:nvSpPr>
        <dsp:cNvPr id="0" name=""/>
        <dsp:cNvSpPr/>
      </dsp:nvSpPr>
      <dsp:spPr>
        <a:xfrm>
          <a:off x="293342" y="6281270"/>
          <a:ext cx="533350" cy="53335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4219-2833-4076-8086-60F098552FC6}">
      <dsp:nvSpPr>
        <dsp:cNvPr id="0" name=""/>
        <dsp:cNvSpPr/>
      </dsp:nvSpPr>
      <dsp:spPr>
        <a:xfrm>
          <a:off x="1120036" y="6063081"/>
          <a:ext cx="19450391" cy="969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630" tIns="102630" rIns="102630" bIns="10263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缺点： 维数灾难： 随着维度的增加，看似很相近的点，之间的距离会越来越大</a:t>
          </a:r>
          <a:endParaRPr lang="en-US" sz="1900" kern="1200"/>
        </a:p>
      </dsp:txBody>
      <dsp:txXfrm>
        <a:off x="1120036" y="6063081"/>
        <a:ext cx="19450391" cy="9697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C32F7-F52C-4C22-8AF2-3761B527BF17}">
      <dsp:nvSpPr>
        <dsp:cNvPr id="0" name=""/>
        <dsp:cNvSpPr/>
      </dsp:nvSpPr>
      <dsp:spPr>
        <a:xfrm>
          <a:off x="4386566" y="2420312"/>
          <a:ext cx="9777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7778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50248" y="2460990"/>
        <a:ext cx="50419" cy="10083"/>
      </dsp:txXfrm>
    </dsp:sp>
    <dsp:sp modelId="{656BC2E0-B9C2-4BEB-8B69-DB3300D79151}">
      <dsp:nvSpPr>
        <dsp:cNvPr id="0" name=""/>
        <dsp:cNvSpPr/>
      </dsp:nvSpPr>
      <dsp:spPr>
        <a:xfrm>
          <a:off x="4092" y="1150750"/>
          <a:ext cx="4384273" cy="26305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833" tIns="225505" rIns="214833" bIns="22550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一种优化算法，用于训练神经网络。</a:t>
          </a:r>
          <a:endParaRPr lang="en-US" sz="2500" kern="1200"/>
        </a:p>
      </dsp:txBody>
      <dsp:txXfrm>
        <a:off x="4092" y="1150750"/>
        <a:ext cx="4384273" cy="2630564"/>
      </dsp:txXfrm>
    </dsp:sp>
    <dsp:sp modelId="{BA52CBCB-A7B8-47B6-89E8-ADCCBDDD3EC9}">
      <dsp:nvSpPr>
        <dsp:cNvPr id="0" name=""/>
        <dsp:cNvSpPr/>
      </dsp:nvSpPr>
      <dsp:spPr>
        <a:xfrm>
          <a:off x="9779222" y="2420312"/>
          <a:ext cx="9777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77782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242904" y="2460990"/>
        <a:ext cx="50419" cy="10083"/>
      </dsp:txXfrm>
    </dsp:sp>
    <dsp:sp modelId="{8D60026E-1BAF-49CC-B7EB-74C63A6C9A5F}">
      <dsp:nvSpPr>
        <dsp:cNvPr id="0" name=""/>
        <dsp:cNvSpPr/>
      </dsp:nvSpPr>
      <dsp:spPr>
        <a:xfrm>
          <a:off x="5396749" y="1150750"/>
          <a:ext cx="4384273" cy="26305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833" tIns="225505" rIns="214833" bIns="22550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通过计算梯度来更新神经网络中的权重和偏差，以最小化损失函数的方法。</a:t>
          </a:r>
          <a:endParaRPr lang="en-US" sz="2500" kern="1200"/>
        </a:p>
      </dsp:txBody>
      <dsp:txXfrm>
        <a:off x="5396749" y="1150750"/>
        <a:ext cx="4384273" cy="2630564"/>
      </dsp:txXfrm>
    </dsp:sp>
    <dsp:sp modelId="{236C4FEC-54A9-405B-AEAD-510F98A437FF}">
      <dsp:nvSpPr>
        <dsp:cNvPr id="0" name=""/>
        <dsp:cNvSpPr/>
      </dsp:nvSpPr>
      <dsp:spPr>
        <a:xfrm>
          <a:off x="15171878" y="2420312"/>
          <a:ext cx="9777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77782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635560" y="2460990"/>
        <a:ext cx="50419" cy="10083"/>
      </dsp:txXfrm>
    </dsp:sp>
    <dsp:sp modelId="{49602724-8536-4E48-BD6F-E47B44C4E573}">
      <dsp:nvSpPr>
        <dsp:cNvPr id="0" name=""/>
        <dsp:cNvSpPr/>
      </dsp:nvSpPr>
      <dsp:spPr>
        <a:xfrm>
          <a:off x="10789405" y="1150750"/>
          <a:ext cx="4384273" cy="263056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833" tIns="225505" rIns="214833" bIns="22550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前向传播：输入数据通过神经网络前向传播。输入层、隐藏层，到达输出层。</a:t>
          </a:r>
          <a:endParaRPr lang="en-US" sz="2500" kern="1200"/>
        </a:p>
      </dsp:txBody>
      <dsp:txXfrm>
        <a:off x="10789405" y="1150750"/>
        <a:ext cx="4384273" cy="2630564"/>
      </dsp:txXfrm>
    </dsp:sp>
    <dsp:sp modelId="{4FA48991-29DC-4778-B23F-2D648BC43638}">
      <dsp:nvSpPr>
        <dsp:cNvPr id="0" name=""/>
        <dsp:cNvSpPr/>
      </dsp:nvSpPr>
      <dsp:spPr>
        <a:xfrm>
          <a:off x="2196229" y="3779514"/>
          <a:ext cx="16177968" cy="977782"/>
        </a:xfrm>
        <a:custGeom>
          <a:avLst/>
          <a:gdLst/>
          <a:ahLst/>
          <a:cxnLst/>
          <a:rect l="0" t="0" r="0" b="0"/>
          <a:pathLst>
            <a:path>
              <a:moveTo>
                <a:pt x="16177968" y="0"/>
              </a:moveTo>
              <a:lnTo>
                <a:pt x="16177968" y="505991"/>
              </a:lnTo>
              <a:lnTo>
                <a:pt x="0" y="505991"/>
              </a:lnTo>
              <a:lnTo>
                <a:pt x="0" y="977782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879979" y="4263364"/>
        <a:ext cx="810468" cy="10083"/>
      </dsp:txXfrm>
    </dsp:sp>
    <dsp:sp modelId="{9D3622CD-BECC-4CEE-9218-A7C764162370}">
      <dsp:nvSpPr>
        <dsp:cNvPr id="0" name=""/>
        <dsp:cNvSpPr/>
      </dsp:nvSpPr>
      <dsp:spPr>
        <a:xfrm>
          <a:off x="16182061" y="1150750"/>
          <a:ext cx="4384273" cy="263056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833" tIns="225505" rIns="214833" bIns="22550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计算损失：损失函数评估了模型的性能，将损失最小化。</a:t>
          </a:r>
          <a:endParaRPr lang="en-US" sz="2500" kern="1200"/>
        </a:p>
      </dsp:txBody>
      <dsp:txXfrm>
        <a:off x="16182061" y="1150750"/>
        <a:ext cx="4384273" cy="2630564"/>
      </dsp:txXfrm>
    </dsp:sp>
    <dsp:sp modelId="{80568A91-7ECB-4EF3-837E-C50C14C9452E}">
      <dsp:nvSpPr>
        <dsp:cNvPr id="0" name=""/>
        <dsp:cNvSpPr/>
      </dsp:nvSpPr>
      <dsp:spPr>
        <a:xfrm>
          <a:off x="4386566" y="6059259"/>
          <a:ext cx="9777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77782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50248" y="6099937"/>
        <a:ext cx="50419" cy="10083"/>
      </dsp:txXfrm>
    </dsp:sp>
    <dsp:sp modelId="{973E5EA8-BA67-467F-A9B2-64323EDA3E2B}">
      <dsp:nvSpPr>
        <dsp:cNvPr id="0" name=""/>
        <dsp:cNvSpPr/>
      </dsp:nvSpPr>
      <dsp:spPr>
        <a:xfrm>
          <a:off x="4092" y="4789697"/>
          <a:ext cx="4384273" cy="263056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833" tIns="225505" rIns="214833" bIns="22550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反向传播：通过链式法则，反向传播算法从输出层到输入层计算每个参数的梯度。</a:t>
          </a:r>
          <a:endParaRPr lang="en-US" sz="2500" kern="1200"/>
        </a:p>
      </dsp:txBody>
      <dsp:txXfrm>
        <a:off x="4092" y="4789697"/>
        <a:ext cx="4384273" cy="2630564"/>
      </dsp:txXfrm>
    </dsp:sp>
    <dsp:sp modelId="{EE38E737-D963-402C-B5EF-4B8E125D6BF7}">
      <dsp:nvSpPr>
        <dsp:cNvPr id="0" name=""/>
        <dsp:cNvSpPr/>
      </dsp:nvSpPr>
      <dsp:spPr>
        <a:xfrm>
          <a:off x="9779222" y="6059259"/>
          <a:ext cx="9777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7778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242904" y="6099937"/>
        <a:ext cx="50419" cy="10083"/>
      </dsp:txXfrm>
    </dsp:sp>
    <dsp:sp modelId="{2E3A97D2-89DB-46FF-822A-7C3FB1CE75F0}">
      <dsp:nvSpPr>
        <dsp:cNvPr id="0" name=""/>
        <dsp:cNvSpPr/>
      </dsp:nvSpPr>
      <dsp:spPr>
        <a:xfrm>
          <a:off x="5396749" y="4789697"/>
          <a:ext cx="4384273" cy="26305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833" tIns="225505" rIns="214833" bIns="22550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梯度下降：沿着梯度的反方向更新参数，以减小损失。使得损失逐渐减小，直到达到最小值或陷入局部最小值。</a:t>
          </a:r>
          <a:endParaRPr lang="en-US" sz="2500" kern="1200"/>
        </a:p>
      </dsp:txBody>
      <dsp:txXfrm>
        <a:off x="5396749" y="4789697"/>
        <a:ext cx="4384273" cy="2630564"/>
      </dsp:txXfrm>
    </dsp:sp>
    <dsp:sp modelId="{26495F95-8BD8-4556-807B-B359BBB6505E}">
      <dsp:nvSpPr>
        <dsp:cNvPr id="0" name=""/>
        <dsp:cNvSpPr/>
      </dsp:nvSpPr>
      <dsp:spPr>
        <a:xfrm>
          <a:off x="10789405" y="4789697"/>
          <a:ext cx="4384273" cy="26305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833" tIns="225505" rIns="214833" bIns="22550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重复执行以上步骤</a:t>
          </a:r>
          <a:endParaRPr lang="en-US" sz="2500" kern="1200"/>
        </a:p>
      </dsp:txBody>
      <dsp:txXfrm>
        <a:off x="10789405" y="4789697"/>
        <a:ext cx="4384273" cy="26305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07C09-0415-4472-8576-DCEB6660D54B}">
      <dsp:nvSpPr>
        <dsp:cNvPr id="0" name=""/>
        <dsp:cNvSpPr/>
      </dsp:nvSpPr>
      <dsp:spPr>
        <a:xfrm>
          <a:off x="0" y="9382"/>
          <a:ext cx="13453047" cy="14872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EE97B-18E2-4E9D-BF09-D494D07387B8}">
      <dsp:nvSpPr>
        <dsp:cNvPr id="0" name=""/>
        <dsp:cNvSpPr/>
      </dsp:nvSpPr>
      <dsp:spPr>
        <a:xfrm>
          <a:off x="449888" y="344010"/>
          <a:ext cx="817979" cy="817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F64EF-AA7E-4A05-A4BF-94ECF9BDCDCC}">
      <dsp:nvSpPr>
        <dsp:cNvPr id="0" name=""/>
        <dsp:cNvSpPr/>
      </dsp:nvSpPr>
      <dsp:spPr>
        <a:xfrm>
          <a:off x="1717756" y="9382"/>
          <a:ext cx="11454110" cy="1998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505" tIns="211505" rIns="211505" bIns="21150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/>
            <a:t>都是与梯度下降算法（包括反向传播）相关的概念。它们描述了损失函数的不同特性</a:t>
          </a:r>
          <a:endParaRPr lang="en-US" sz="2800" kern="1200" dirty="0"/>
        </a:p>
      </dsp:txBody>
      <dsp:txXfrm>
        <a:off x="1717756" y="9382"/>
        <a:ext cx="11454110" cy="1998472"/>
      </dsp:txXfrm>
    </dsp:sp>
    <dsp:sp modelId="{D29F1526-E8F2-4B5E-BE9A-1CEE3B5A7D77}">
      <dsp:nvSpPr>
        <dsp:cNvPr id="0" name=""/>
        <dsp:cNvSpPr/>
      </dsp:nvSpPr>
      <dsp:spPr>
        <a:xfrm>
          <a:off x="0" y="2507472"/>
          <a:ext cx="13453047" cy="14872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EABD28-EAE0-490A-9A1E-2632CD2042BF}">
      <dsp:nvSpPr>
        <dsp:cNvPr id="0" name=""/>
        <dsp:cNvSpPr/>
      </dsp:nvSpPr>
      <dsp:spPr>
        <a:xfrm>
          <a:off x="449888" y="2842100"/>
          <a:ext cx="817979" cy="817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72CBA-7B94-4A34-A413-0B7DAC1B8C99}">
      <dsp:nvSpPr>
        <dsp:cNvPr id="0" name=""/>
        <dsp:cNvSpPr/>
      </dsp:nvSpPr>
      <dsp:spPr>
        <a:xfrm>
          <a:off x="1717756" y="2507472"/>
          <a:ext cx="11454110" cy="1998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505" tIns="211505" rIns="211505" bIns="21150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/>
            <a:t>局部最小值：局部最小值是指在某一点附近，损失函数的值比该点附近的任何其他点都要低，但不一定是全局最小值。</a:t>
          </a:r>
          <a:endParaRPr lang="en-US" sz="2800" kern="1200" dirty="0"/>
        </a:p>
      </dsp:txBody>
      <dsp:txXfrm>
        <a:off x="1717756" y="2507472"/>
        <a:ext cx="11454110" cy="1998472"/>
      </dsp:txXfrm>
    </dsp:sp>
    <dsp:sp modelId="{1F99CF48-7B5C-4794-A693-658EB4C59F03}">
      <dsp:nvSpPr>
        <dsp:cNvPr id="0" name=""/>
        <dsp:cNvSpPr/>
      </dsp:nvSpPr>
      <dsp:spPr>
        <a:xfrm>
          <a:off x="0" y="5005562"/>
          <a:ext cx="13453047" cy="14872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9E84-3C49-4127-A7FB-623EE34E3A84}">
      <dsp:nvSpPr>
        <dsp:cNvPr id="0" name=""/>
        <dsp:cNvSpPr/>
      </dsp:nvSpPr>
      <dsp:spPr>
        <a:xfrm>
          <a:off x="449888" y="5340190"/>
          <a:ext cx="817979" cy="817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55C1FA-71B7-4118-91C4-09473959B09C}">
      <dsp:nvSpPr>
        <dsp:cNvPr id="0" name=""/>
        <dsp:cNvSpPr/>
      </dsp:nvSpPr>
      <dsp:spPr>
        <a:xfrm>
          <a:off x="1826685" y="4753775"/>
          <a:ext cx="11454110" cy="1998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505" tIns="211505" rIns="211505" bIns="21150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 dirty="0"/>
            <a:t>鞍点：指在某一点附近，损失函数的梯度为零，但不是局部最小值。鞍点可以看作是损失函数在某个方向上是局部最小值，而另一个方向上是局部最大值的点。在鞍点附近，梯度下降算法可能会很慢，因为梯度为零，但鞍点通常不是优化的终点。</a:t>
          </a:r>
          <a:endParaRPr lang="en-US" sz="2400" kern="1200" dirty="0"/>
        </a:p>
      </dsp:txBody>
      <dsp:txXfrm>
        <a:off x="1826685" y="4753775"/>
        <a:ext cx="11454110" cy="1998472"/>
      </dsp:txXfrm>
    </dsp:sp>
    <dsp:sp modelId="{80C1BCAF-931A-4D79-AA48-DB545D083B1E}">
      <dsp:nvSpPr>
        <dsp:cNvPr id="0" name=""/>
        <dsp:cNvSpPr/>
      </dsp:nvSpPr>
      <dsp:spPr>
        <a:xfrm>
          <a:off x="0" y="7503653"/>
          <a:ext cx="13453047" cy="14872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DCC557-4B4A-4E6F-BAB9-D64D5D23B90B}">
      <dsp:nvSpPr>
        <dsp:cNvPr id="0" name=""/>
        <dsp:cNvSpPr/>
      </dsp:nvSpPr>
      <dsp:spPr>
        <a:xfrm>
          <a:off x="449888" y="7838281"/>
          <a:ext cx="817979" cy="8179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C3173-DA56-42D0-BCB9-4E96F83D2C0D}">
      <dsp:nvSpPr>
        <dsp:cNvPr id="0" name=""/>
        <dsp:cNvSpPr/>
      </dsp:nvSpPr>
      <dsp:spPr>
        <a:xfrm>
          <a:off x="1826685" y="7344614"/>
          <a:ext cx="11454110" cy="1998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505" tIns="211505" rIns="211505" bIns="21150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/>
            <a:t>对于深度学习中的神经网络训练，鞍点问题比局部最小值更常见。神经网络的参数空间大、包含大量参数、损失函数非凸等。</a:t>
          </a:r>
          <a:endParaRPr lang="en-US" sz="2800" kern="1200" dirty="0"/>
        </a:p>
      </dsp:txBody>
      <dsp:txXfrm>
        <a:off x="1826685" y="7344614"/>
        <a:ext cx="11454110" cy="1998472"/>
      </dsp:txXfrm>
    </dsp:sp>
    <dsp:sp modelId="{EF5CA863-0661-4CDB-AF22-41CEE7DB6361}">
      <dsp:nvSpPr>
        <dsp:cNvPr id="0" name=""/>
        <dsp:cNvSpPr/>
      </dsp:nvSpPr>
      <dsp:spPr>
        <a:xfrm>
          <a:off x="0" y="10001743"/>
          <a:ext cx="13453047" cy="14872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5FECBB-2D03-4758-85D9-E1B12AE535CE}">
      <dsp:nvSpPr>
        <dsp:cNvPr id="0" name=""/>
        <dsp:cNvSpPr/>
      </dsp:nvSpPr>
      <dsp:spPr>
        <a:xfrm>
          <a:off x="449888" y="10336371"/>
          <a:ext cx="817979" cy="81797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D9E26F-DD05-48AA-A1F6-DE78853E315B}">
      <dsp:nvSpPr>
        <dsp:cNvPr id="0" name=""/>
        <dsp:cNvSpPr/>
      </dsp:nvSpPr>
      <dsp:spPr>
        <a:xfrm>
          <a:off x="1691297" y="9789705"/>
          <a:ext cx="11454110" cy="1998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505" tIns="211505" rIns="211505" bIns="21150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/>
            <a:t>解决方案：动量、调整学习率等</a:t>
          </a:r>
          <a:endParaRPr lang="en-US" sz="2800" kern="1200" dirty="0"/>
        </a:p>
      </dsp:txBody>
      <dsp:txXfrm>
        <a:off x="1691297" y="9789705"/>
        <a:ext cx="11454110" cy="19984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9BABB-36B9-418B-B9F0-7904FBF53A75}">
      <dsp:nvSpPr>
        <dsp:cNvPr id="0" name=""/>
        <dsp:cNvSpPr/>
      </dsp:nvSpPr>
      <dsp:spPr>
        <a:xfrm>
          <a:off x="0" y="858"/>
          <a:ext cx="20570428" cy="20095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FE9E15-8880-450B-9F2D-6B2455049C96}">
      <dsp:nvSpPr>
        <dsp:cNvPr id="0" name=""/>
        <dsp:cNvSpPr/>
      </dsp:nvSpPr>
      <dsp:spPr>
        <a:xfrm>
          <a:off x="607883" y="453003"/>
          <a:ext cx="1105243" cy="11052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3D1C0-1D42-4649-9891-CFBA7610E3F0}">
      <dsp:nvSpPr>
        <dsp:cNvPr id="0" name=""/>
        <dsp:cNvSpPr/>
      </dsp:nvSpPr>
      <dsp:spPr>
        <a:xfrm>
          <a:off x="2321011" y="858"/>
          <a:ext cx="18249416" cy="200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676" tIns="212676" rIns="212676" bIns="21267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一种用于优化算法中的学习率策略</a:t>
          </a:r>
          <a:endParaRPr lang="en-US" sz="2500" kern="1200"/>
        </a:p>
      </dsp:txBody>
      <dsp:txXfrm>
        <a:off x="2321011" y="858"/>
        <a:ext cx="18249416" cy="2009533"/>
      </dsp:txXfrm>
    </dsp:sp>
    <dsp:sp modelId="{53F76E00-AEB9-49CA-9589-27A7223DBF41}">
      <dsp:nvSpPr>
        <dsp:cNvPr id="0" name=""/>
        <dsp:cNvSpPr/>
      </dsp:nvSpPr>
      <dsp:spPr>
        <a:xfrm>
          <a:off x="0" y="2512776"/>
          <a:ext cx="20570428" cy="20095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B3172E-02BC-4BDC-8949-30C766FC397A}">
      <dsp:nvSpPr>
        <dsp:cNvPr id="0" name=""/>
        <dsp:cNvSpPr/>
      </dsp:nvSpPr>
      <dsp:spPr>
        <a:xfrm>
          <a:off x="607883" y="2964921"/>
          <a:ext cx="1105243" cy="11052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76A82-825D-417F-894D-87BB47B1CCB3}">
      <dsp:nvSpPr>
        <dsp:cNvPr id="0" name=""/>
        <dsp:cNvSpPr/>
      </dsp:nvSpPr>
      <dsp:spPr>
        <a:xfrm>
          <a:off x="2321011" y="2512776"/>
          <a:ext cx="18249416" cy="200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676" tIns="212676" rIns="212676" bIns="21267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允许学习率在训练过程中自动调整，更有效地收敛到最优解。</a:t>
          </a:r>
          <a:endParaRPr lang="en-US" sz="2500" kern="1200"/>
        </a:p>
      </dsp:txBody>
      <dsp:txXfrm>
        <a:off x="2321011" y="2512776"/>
        <a:ext cx="18249416" cy="2009533"/>
      </dsp:txXfrm>
    </dsp:sp>
    <dsp:sp modelId="{3DAFEC44-4CF3-4528-9569-A1CADE85EDC2}">
      <dsp:nvSpPr>
        <dsp:cNvPr id="0" name=""/>
        <dsp:cNvSpPr/>
      </dsp:nvSpPr>
      <dsp:spPr>
        <a:xfrm>
          <a:off x="0" y="5024693"/>
          <a:ext cx="20570428" cy="20095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0A9A2-7534-4337-BAD5-845A0D310DB6}">
      <dsp:nvSpPr>
        <dsp:cNvPr id="0" name=""/>
        <dsp:cNvSpPr/>
      </dsp:nvSpPr>
      <dsp:spPr>
        <a:xfrm>
          <a:off x="607883" y="5476838"/>
          <a:ext cx="1105243" cy="11052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E5433-C98C-4CDC-85AF-6716F98A1E56}">
      <dsp:nvSpPr>
        <dsp:cNvPr id="0" name=""/>
        <dsp:cNvSpPr/>
      </dsp:nvSpPr>
      <dsp:spPr>
        <a:xfrm>
          <a:off x="2321011" y="5024693"/>
          <a:ext cx="18249416" cy="200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676" tIns="212676" rIns="212676" bIns="21267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传统的固定学习率可能对于不同问题或在训练的不同阶段效果不佳</a:t>
          </a:r>
          <a:endParaRPr lang="en-US" sz="2500" kern="1200"/>
        </a:p>
      </dsp:txBody>
      <dsp:txXfrm>
        <a:off x="2321011" y="5024693"/>
        <a:ext cx="18249416" cy="200953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87901-6D2B-4D38-91FA-6EE61AFEC2C9}">
      <dsp:nvSpPr>
        <dsp:cNvPr id="0" name=""/>
        <dsp:cNvSpPr/>
      </dsp:nvSpPr>
      <dsp:spPr>
        <a:xfrm>
          <a:off x="0" y="0"/>
          <a:ext cx="16456342" cy="18856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6100" kern="1200"/>
            <a:t>在</a:t>
          </a:r>
          <a:r>
            <a:rPr lang="en-US" sz="6100" kern="1200"/>
            <a:t>sklearn</a:t>
          </a:r>
          <a:r>
            <a:rPr lang="zh-CN" sz="6100" kern="1200"/>
            <a:t>中使用梯度下降</a:t>
          </a:r>
          <a:endParaRPr lang="en-US" sz="6100" kern="1200"/>
        </a:p>
      </dsp:txBody>
      <dsp:txXfrm>
        <a:off x="55228" y="55228"/>
        <a:ext cx="14262273" cy="1775166"/>
      </dsp:txXfrm>
    </dsp:sp>
    <dsp:sp modelId="{A6781C88-D553-48AA-94C2-6101EABB754D}">
      <dsp:nvSpPr>
        <dsp:cNvPr id="0" name=""/>
        <dsp:cNvSpPr/>
      </dsp:nvSpPr>
      <dsp:spPr>
        <a:xfrm>
          <a:off x="1378218" y="2228463"/>
          <a:ext cx="16456342" cy="1885622"/>
        </a:xfrm>
        <a:prstGeom prst="roundRect">
          <a:avLst>
            <a:gd name="adj" fmla="val 10000"/>
          </a:avLst>
        </a:prstGeom>
        <a:solidFill>
          <a:schemeClr val="accent2">
            <a:hueOff val="-505278"/>
            <a:satOff val="-225"/>
            <a:lumOff val="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6100" kern="1200"/>
            <a:t>在线性回归中使用梯度下降</a:t>
          </a:r>
          <a:endParaRPr lang="en-US" sz="6100" kern="1200"/>
        </a:p>
      </dsp:txBody>
      <dsp:txXfrm>
        <a:off x="1433446" y="2283691"/>
        <a:ext cx="13742013" cy="1775166"/>
      </dsp:txXfrm>
    </dsp:sp>
    <dsp:sp modelId="{B60C7B66-7250-4750-9228-46A748716718}">
      <dsp:nvSpPr>
        <dsp:cNvPr id="0" name=""/>
        <dsp:cNvSpPr/>
      </dsp:nvSpPr>
      <dsp:spPr>
        <a:xfrm>
          <a:off x="2735866" y="4456926"/>
          <a:ext cx="16456342" cy="1885622"/>
        </a:xfrm>
        <a:prstGeom prst="roundRect">
          <a:avLst>
            <a:gd name="adj" fmla="val 10000"/>
          </a:avLst>
        </a:prstGeom>
        <a:solidFill>
          <a:schemeClr val="accent2">
            <a:hueOff val="-1010555"/>
            <a:satOff val="-449"/>
            <a:lumOff val="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6100" kern="1200"/>
            <a:t>随机梯度下降法</a:t>
          </a:r>
          <a:endParaRPr lang="en-US" sz="6100" kern="1200"/>
        </a:p>
      </dsp:txBody>
      <dsp:txXfrm>
        <a:off x="2791094" y="4512154"/>
        <a:ext cx="13762583" cy="1775166"/>
      </dsp:txXfrm>
    </dsp:sp>
    <dsp:sp modelId="{D162C017-0F13-49E0-937C-299DAB777B85}">
      <dsp:nvSpPr>
        <dsp:cNvPr id="0" name=""/>
        <dsp:cNvSpPr/>
      </dsp:nvSpPr>
      <dsp:spPr>
        <a:xfrm>
          <a:off x="4114085" y="6685389"/>
          <a:ext cx="16456342" cy="1885622"/>
        </a:xfrm>
        <a:prstGeom prst="roundRect">
          <a:avLst>
            <a:gd name="adj" fmla="val 10000"/>
          </a:avLst>
        </a:prstGeom>
        <a:solidFill>
          <a:schemeClr val="accent2">
            <a:hueOff val="-1515833"/>
            <a:satOff val="-674"/>
            <a:lumOff val="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6100" kern="1200"/>
            <a:t>李宏毅机器学习第二节（续）、第三节</a:t>
          </a:r>
          <a:endParaRPr lang="en-US" sz="6100" kern="1200"/>
        </a:p>
      </dsp:txBody>
      <dsp:txXfrm>
        <a:off x="4169313" y="6740617"/>
        <a:ext cx="13742013" cy="1775166"/>
      </dsp:txXfrm>
    </dsp:sp>
    <dsp:sp modelId="{58CE74BE-CFDA-498D-829B-D389CDAB061E}">
      <dsp:nvSpPr>
        <dsp:cNvPr id="0" name=""/>
        <dsp:cNvSpPr/>
      </dsp:nvSpPr>
      <dsp:spPr>
        <a:xfrm>
          <a:off x="15230687" y="1444215"/>
          <a:ext cx="1225654" cy="122565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5506459" y="1444215"/>
        <a:ext cx="674110" cy="922305"/>
      </dsp:txXfrm>
    </dsp:sp>
    <dsp:sp modelId="{623D0DF0-AF67-4A86-88A0-22B1BD2938A9}">
      <dsp:nvSpPr>
        <dsp:cNvPr id="0" name=""/>
        <dsp:cNvSpPr/>
      </dsp:nvSpPr>
      <dsp:spPr>
        <a:xfrm>
          <a:off x="16608906" y="3672678"/>
          <a:ext cx="1225654" cy="122565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186858"/>
            <a:satOff val="7923"/>
            <a:lumOff val="7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186858"/>
              <a:satOff val="7923"/>
              <a:lumOff val="7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6884678" y="3672678"/>
        <a:ext cx="674110" cy="922305"/>
      </dsp:txXfrm>
    </dsp:sp>
    <dsp:sp modelId="{F81180AD-8368-48B9-A324-2609F539C2CB}">
      <dsp:nvSpPr>
        <dsp:cNvPr id="0" name=""/>
        <dsp:cNvSpPr/>
      </dsp:nvSpPr>
      <dsp:spPr>
        <a:xfrm>
          <a:off x="17966554" y="5901141"/>
          <a:ext cx="1225654" cy="122565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373715"/>
            <a:satOff val="15847"/>
            <a:lumOff val="141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373715"/>
              <a:satOff val="15847"/>
              <a:lumOff val="14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8242326" y="5901141"/>
        <a:ext cx="674110" cy="922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4691" y="3415635"/>
            <a:ext cx="20570429" cy="6296292"/>
          </a:xfrm>
        </p:spPr>
        <p:txBody>
          <a:bodyPr anchor="b"/>
          <a:lstStyle>
            <a:lvl1pPr algn="ctr">
              <a:defRPr sz="134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4691" y="10288058"/>
            <a:ext cx="20570429" cy="3436212"/>
          </a:xfrm>
        </p:spPr>
        <p:txBody>
          <a:bodyPr/>
          <a:lstStyle>
            <a:lvl1pPr marL="0" indent="0" algn="ctr">
              <a:buNone/>
              <a:defRPr sz="5399">
                <a:solidFill>
                  <a:schemeClr val="tx1"/>
                </a:solidFill>
              </a:defRPr>
            </a:lvl1pPr>
            <a:lvl2pPr marL="1028517" indent="0" algn="ctr">
              <a:buNone/>
              <a:defRPr sz="4499"/>
            </a:lvl2pPr>
            <a:lvl3pPr marL="2057034" indent="0" algn="ctr">
              <a:buNone/>
              <a:defRPr sz="4049"/>
            </a:lvl3pPr>
            <a:lvl4pPr marL="3085551" indent="0" algn="ctr">
              <a:buNone/>
              <a:defRPr sz="3599"/>
            </a:lvl4pPr>
            <a:lvl5pPr marL="4114068" indent="0" algn="ctr">
              <a:buNone/>
              <a:defRPr sz="3599"/>
            </a:lvl5pPr>
            <a:lvl6pPr marL="5142586" indent="0" algn="ctr">
              <a:buNone/>
              <a:defRPr sz="3599"/>
            </a:lvl6pPr>
            <a:lvl7pPr marL="6171103" indent="0" algn="ctr">
              <a:buNone/>
              <a:defRPr sz="3599"/>
            </a:lvl7pPr>
            <a:lvl8pPr marL="7199620" indent="0" algn="ctr">
              <a:buNone/>
              <a:defRPr sz="3599"/>
            </a:lvl8pPr>
            <a:lvl9pPr marL="8228137" indent="0" algn="ctr">
              <a:buNone/>
              <a:defRPr sz="35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11/9/2023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25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2250" dirty="0"/>
          </a:p>
        </p:txBody>
      </p:sp>
    </p:spTree>
    <p:extLst>
      <p:ext uri="{BB962C8B-B14F-4D97-AF65-F5344CB8AC3E}">
        <p14:creationId xmlns:p14="http://schemas.microsoft.com/office/powerpoint/2010/main" val="37274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1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9009916" y="3415636"/>
            <a:ext cx="4995777" cy="102313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414695" y="3415636"/>
            <a:ext cx="14763181" cy="102313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5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D509EEDC-C818-C185-20BE-A58E44D6BB5E}"/>
              </a:ext>
            </a:extLst>
          </p:cNvPr>
          <p:cNvSpPr txBox="1">
            <a:spLocks/>
          </p:cNvSpPr>
          <p:nvPr userDrawn="1"/>
        </p:nvSpPr>
        <p:spPr>
          <a:xfrm>
            <a:off x="202903" y="141903"/>
            <a:ext cx="23998838" cy="3026820"/>
          </a:xfrm>
          <a:prstGeom prst="rect">
            <a:avLst/>
          </a:prstGeom>
        </p:spPr>
        <p:txBody>
          <a:bodyPr vert="horz" lIns="205704" tIns="102852" rIns="205704" bIns="102852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200" b="1" kern="1200" spc="7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zh-CN" altLang="en-US" sz="9448" spc="-112" dirty="0"/>
              <a:t>学习进度</a:t>
            </a:r>
          </a:p>
        </p:txBody>
      </p:sp>
    </p:spTree>
    <p:extLst>
      <p:ext uri="{BB962C8B-B14F-4D97-AF65-F5344CB8AC3E}">
        <p14:creationId xmlns:p14="http://schemas.microsoft.com/office/powerpoint/2010/main" val="399964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691" y="3415639"/>
            <a:ext cx="20570429" cy="6419319"/>
          </a:xfrm>
        </p:spPr>
        <p:txBody>
          <a:bodyPr anchor="b"/>
          <a:lstStyle>
            <a:lvl1pPr>
              <a:defRPr sz="134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4691" y="10288062"/>
            <a:ext cx="20570429" cy="3375768"/>
          </a:xfrm>
        </p:spPr>
        <p:txBody>
          <a:bodyPr/>
          <a:lstStyle>
            <a:lvl1pPr marL="0" indent="0">
              <a:buNone/>
              <a:defRPr sz="5399">
                <a:solidFill>
                  <a:schemeClr val="tx1"/>
                </a:solidFill>
              </a:defRPr>
            </a:lvl1pPr>
            <a:lvl2pPr marL="1028517" indent="0">
              <a:buNone/>
              <a:defRPr sz="4499">
                <a:solidFill>
                  <a:schemeClr val="tx1">
                    <a:tint val="75000"/>
                  </a:schemeClr>
                </a:solidFill>
              </a:defRPr>
            </a:lvl2pPr>
            <a:lvl3pPr marL="2057034" indent="0">
              <a:buNone/>
              <a:defRPr sz="4049">
                <a:solidFill>
                  <a:schemeClr val="tx1">
                    <a:tint val="75000"/>
                  </a:schemeClr>
                </a:solidFill>
              </a:defRPr>
            </a:lvl3pPr>
            <a:lvl4pPr marL="3085551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4pPr>
            <a:lvl5pPr marL="4114068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5pPr>
            <a:lvl6pPr marL="5142586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6pPr>
            <a:lvl7pPr marL="617110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7pPr>
            <a:lvl8pPr marL="7199620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8pPr>
            <a:lvl9pPr marL="8228137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0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14691" y="6707814"/>
            <a:ext cx="9750383" cy="7016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55307" y="6707814"/>
            <a:ext cx="9750383" cy="7016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8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4693" y="6625510"/>
            <a:ext cx="9750383" cy="1363699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5399" b="1"/>
            </a:lvl1pPr>
            <a:lvl2pPr marL="1028517" indent="0">
              <a:buNone/>
              <a:defRPr sz="4499" b="1"/>
            </a:lvl2pPr>
            <a:lvl3pPr marL="2057034" indent="0">
              <a:buNone/>
              <a:defRPr sz="4049" b="1"/>
            </a:lvl3pPr>
            <a:lvl4pPr marL="3085551" indent="0">
              <a:buNone/>
              <a:defRPr sz="3599" b="1"/>
            </a:lvl4pPr>
            <a:lvl5pPr marL="4114068" indent="0">
              <a:buNone/>
              <a:defRPr sz="3599" b="1"/>
            </a:lvl5pPr>
            <a:lvl6pPr marL="5142586" indent="0">
              <a:buNone/>
              <a:defRPr sz="3599" b="1"/>
            </a:lvl6pPr>
            <a:lvl7pPr marL="6171103" indent="0">
              <a:buNone/>
              <a:defRPr sz="3599" b="1"/>
            </a:lvl7pPr>
            <a:lvl8pPr marL="7199620" indent="0">
              <a:buNone/>
              <a:defRPr sz="3599" b="1"/>
            </a:lvl8pPr>
            <a:lvl9pPr marL="8228137" indent="0">
              <a:buNone/>
              <a:defRPr sz="3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14691" y="8202066"/>
            <a:ext cx="9750383" cy="5512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4255307" y="6625510"/>
            <a:ext cx="9750383" cy="1363699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5399" b="1"/>
            </a:lvl1pPr>
            <a:lvl2pPr marL="1028517" indent="0">
              <a:buNone/>
              <a:defRPr sz="4499" b="1"/>
            </a:lvl2pPr>
            <a:lvl3pPr marL="2057034" indent="0">
              <a:buNone/>
              <a:defRPr sz="4049" b="1"/>
            </a:lvl3pPr>
            <a:lvl4pPr marL="3085551" indent="0">
              <a:buNone/>
              <a:defRPr sz="3599" b="1"/>
            </a:lvl4pPr>
            <a:lvl5pPr marL="4114068" indent="0">
              <a:buNone/>
              <a:defRPr sz="3599" b="1"/>
            </a:lvl5pPr>
            <a:lvl6pPr marL="5142586" indent="0">
              <a:buNone/>
              <a:defRPr sz="3599" b="1"/>
            </a:lvl6pPr>
            <a:lvl7pPr marL="6171103" indent="0">
              <a:buNone/>
              <a:defRPr sz="3599" b="1"/>
            </a:lvl7pPr>
            <a:lvl8pPr marL="7199620" indent="0">
              <a:buNone/>
              <a:defRPr sz="3599" b="1"/>
            </a:lvl8pPr>
            <a:lvl9pPr marL="8228137" indent="0">
              <a:buNone/>
              <a:defRPr sz="3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4255307" y="8202066"/>
            <a:ext cx="9750383" cy="5512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1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9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691" y="3415635"/>
            <a:ext cx="7076227" cy="403291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80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2560" y="3415635"/>
            <a:ext cx="11992560" cy="10308635"/>
          </a:xfrm>
        </p:spPr>
        <p:txBody>
          <a:bodyPr/>
          <a:lstStyle>
            <a:lvl1pPr>
              <a:defRPr sz="7199"/>
            </a:lvl1pPr>
            <a:lvl2pPr>
              <a:defRPr sz="6299"/>
            </a:lvl2pPr>
            <a:lvl3pPr>
              <a:defRPr sz="5399"/>
            </a:lvl3pPr>
            <a:lvl4pPr>
              <a:defRPr sz="4499"/>
            </a:lvl4pPr>
            <a:lvl5pPr>
              <a:defRPr sz="4499"/>
            </a:lvl5pPr>
            <a:lvl6pPr>
              <a:defRPr sz="4499"/>
            </a:lvl6pPr>
            <a:lvl7pPr>
              <a:defRPr sz="4499"/>
            </a:lvl7pPr>
            <a:lvl8pPr>
              <a:defRPr sz="4499"/>
            </a:lvl8pPr>
            <a:lvl9pPr>
              <a:defRPr sz="4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14691" y="7839500"/>
            <a:ext cx="7076227" cy="5884770"/>
          </a:xfrm>
        </p:spPr>
        <p:txBody>
          <a:bodyPr>
            <a:normAutofit/>
          </a:bodyPr>
          <a:lstStyle>
            <a:lvl1pPr marL="0" indent="0">
              <a:buNone/>
              <a:defRPr sz="4499"/>
            </a:lvl1pPr>
            <a:lvl2pPr marL="1028517" indent="0">
              <a:buNone/>
              <a:defRPr sz="3149"/>
            </a:lvl2pPr>
            <a:lvl3pPr marL="2057034" indent="0">
              <a:buNone/>
              <a:defRPr sz="2700"/>
            </a:lvl3pPr>
            <a:lvl4pPr marL="3085551" indent="0">
              <a:buNone/>
              <a:defRPr sz="2250"/>
            </a:lvl4pPr>
            <a:lvl5pPr marL="4114068" indent="0">
              <a:buNone/>
              <a:defRPr sz="2250"/>
            </a:lvl5pPr>
            <a:lvl6pPr marL="5142586" indent="0">
              <a:buNone/>
              <a:defRPr sz="2250"/>
            </a:lvl6pPr>
            <a:lvl7pPr marL="6171103" indent="0">
              <a:buNone/>
              <a:defRPr sz="2250"/>
            </a:lvl7pPr>
            <a:lvl8pPr marL="7199620" indent="0">
              <a:buNone/>
              <a:defRPr sz="2250"/>
            </a:lvl8pPr>
            <a:lvl9pPr marL="8228137" indent="0">
              <a:buNone/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2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691" y="3415635"/>
            <a:ext cx="7076227" cy="403291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80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2033701" y="1719249"/>
            <a:ext cx="13699905" cy="11995876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7199"/>
            </a:lvl1pPr>
            <a:lvl2pPr marL="1028517" indent="0">
              <a:buNone/>
              <a:defRPr sz="6299"/>
            </a:lvl2pPr>
            <a:lvl3pPr marL="2057034" indent="0">
              <a:buNone/>
              <a:defRPr sz="5399"/>
            </a:lvl3pPr>
            <a:lvl4pPr marL="3085551" indent="0">
              <a:buNone/>
              <a:defRPr sz="4499"/>
            </a:lvl4pPr>
            <a:lvl5pPr marL="4114068" indent="0">
              <a:buNone/>
              <a:defRPr sz="4499"/>
            </a:lvl5pPr>
            <a:lvl6pPr marL="5142586" indent="0">
              <a:buNone/>
              <a:defRPr sz="4499"/>
            </a:lvl6pPr>
            <a:lvl7pPr marL="6171103" indent="0">
              <a:buNone/>
              <a:defRPr sz="4499"/>
            </a:lvl7pPr>
            <a:lvl8pPr marL="7199620" indent="0">
              <a:buNone/>
              <a:defRPr sz="4499"/>
            </a:lvl8pPr>
            <a:lvl9pPr marL="8228137" indent="0">
              <a:buNone/>
              <a:defRPr sz="4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14691" y="7839500"/>
            <a:ext cx="7076227" cy="5884770"/>
          </a:xfrm>
        </p:spPr>
        <p:txBody>
          <a:bodyPr>
            <a:normAutofit/>
          </a:bodyPr>
          <a:lstStyle>
            <a:lvl1pPr marL="0" indent="0">
              <a:buNone/>
              <a:defRPr sz="4499"/>
            </a:lvl1pPr>
            <a:lvl2pPr marL="1028517" indent="0">
              <a:buNone/>
              <a:defRPr sz="3149"/>
            </a:lvl2pPr>
            <a:lvl3pPr marL="2057034" indent="0">
              <a:buNone/>
              <a:defRPr sz="2700"/>
            </a:lvl3pPr>
            <a:lvl4pPr marL="3085551" indent="0">
              <a:buNone/>
              <a:defRPr sz="2250"/>
            </a:lvl4pPr>
            <a:lvl5pPr marL="4114068" indent="0">
              <a:buNone/>
              <a:defRPr sz="2250"/>
            </a:lvl5pPr>
            <a:lvl6pPr marL="5142586" indent="0">
              <a:buNone/>
              <a:defRPr sz="2250"/>
            </a:lvl6pPr>
            <a:lvl7pPr marL="6171103" indent="0">
              <a:buNone/>
              <a:defRPr sz="2250"/>
            </a:lvl7pPr>
            <a:lvl8pPr marL="7199620" indent="0">
              <a:buNone/>
              <a:defRPr sz="2250"/>
            </a:lvl8pPr>
            <a:lvl9pPr marL="8228137" indent="0">
              <a:buNone/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0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691" y="3415636"/>
            <a:ext cx="20570429" cy="3024689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4691" y="6687238"/>
            <a:ext cx="20570429" cy="703703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809323" y="14403283"/>
            <a:ext cx="4196367" cy="82161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2250" spc="157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11/9/2023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07345" y="14403283"/>
            <a:ext cx="13720476" cy="82161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2250" spc="157">
                <a:solidFill>
                  <a:schemeClr val="tx1"/>
                </a:solidFill>
              </a:defRPr>
            </a:lvl1pPr>
          </a:lstStyle>
          <a:p>
            <a:endParaRPr lang="en-US" sz="22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519951" y="14403283"/>
            <a:ext cx="1193085" cy="82161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2250" b="1" spc="157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225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27427238" cy="13738843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111"/>
          </a:p>
        </p:txBody>
      </p:sp>
    </p:spTree>
    <p:extLst>
      <p:ext uri="{BB962C8B-B14F-4D97-AF65-F5344CB8AC3E}">
        <p14:creationId xmlns:p14="http://schemas.microsoft.com/office/powerpoint/2010/main" val="205931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2057034" rtl="0" eaLnBrk="1" latinLnBrk="0" hangingPunct="1">
        <a:lnSpc>
          <a:spcPct val="100000"/>
        </a:lnSpc>
        <a:spcBef>
          <a:spcPct val="0"/>
        </a:spcBef>
        <a:buNone/>
        <a:defRPr sz="9448" b="1" kern="1200" spc="157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814" indent="-822814" algn="l" defTabSz="2057034" rtl="0" eaLnBrk="1" latinLnBrk="0" hangingPunct="1">
        <a:lnSpc>
          <a:spcPct val="105000"/>
        </a:lnSpc>
        <a:spcBef>
          <a:spcPts val="2025"/>
        </a:spcBef>
        <a:buClr>
          <a:schemeClr val="accent5"/>
        </a:buClr>
        <a:buFont typeface="Avenir Next LT Pro" panose="020B0504020202020204" pitchFamily="34" charset="0"/>
        <a:buChar char="+"/>
        <a:defRPr sz="5849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822814" indent="0" algn="l" defTabSz="2057034" rtl="0" eaLnBrk="1" latinLnBrk="0" hangingPunct="1">
        <a:lnSpc>
          <a:spcPct val="105000"/>
        </a:lnSpc>
        <a:spcBef>
          <a:spcPts val="2025"/>
        </a:spcBef>
        <a:buFont typeface="Arial" panose="020B0604020202020204" pitchFamily="34" charset="0"/>
        <a:buNone/>
        <a:defRPr sz="4499" kern="1200" spc="9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439924" indent="-617110" algn="l" defTabSz="2057034" rtl="0" eaLnBrk="1" latinLnBrk="0" hangingPunct="1">
        <a:lnSpc>
          <a:spcPct val="105000"/>
        </a:lnSpc>
        <a:spcBef>
          <a:spcPts val="1350"/>
        </a:spcBef>
        <a:buClr>
          <a:schemeClr val="accent5"/>
        </a:buClr>
        <a:buFont typeface="Avenir Next LT Pro" panose="020B0504020202020204" pitchFamily="34" charset="0"/>
        <a:buChar char="+"/>
        <a:defRPr sz="4499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439924" indent="0" algn="l" defTabSz="2057034" rtl="0" eaLnBrk="1" latinLnBrk="0" hangingPunct="1">
        <a:lnSpc>
          <a:spcPct val="105000"/>
        </a:lnSpc>
        <a:spcBef>
          <a:spcPts val="1350"/>
        </a:spcBef>
        <a:buFontTx/>
        <a:buNone/>
        <a:defRPr sz="4049" i="1" kern="1200" spc="9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95323" indent="-617110" algn="l" defTabSz="2057034" rtl="0" eaLnBrk="1" latinLnBrk="0" hangingPunct="1">
        <a:lnSpc>
          <a:spcPct val="105000"/>
        </a:lnSpc>
        <a:spcBef>
          <a:spcPts val="1350"/>
        </a:spcBef>
        <a:buClr>
          <a:schemeClr val="accent5"/>
        </a:buClr>
        <a:buFont typeface="Avenir Next LT Pro" panose="020B0504020202020204" pitchFamily="34" charset="0"/>
        <a:buChar char="+"/>
        <a:defRPr sz="4049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5656844" indent="-514259" algn="l" defTabSz="2057034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49" kern="1200">
          <a:solidFill>
            <a:schemeClr val="tx1"/>
          </a:solidFill>
          <a:latin typeface="+mn-lt"/>
          <a:ea typeface="+mn-ea"/>
          <a:cs typeface="+mn-cs"/>
        </a:defRPr>
      </a:lvl6pPr>
      <a:lvl7pPr marL="6685361" indent="-514259" algn="l" defTabSz="2057034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49" kern="1200">
          <a:solidFill>
            <a:schemeClr val="tx1"/>
          </a:solidFill>
          <a:latin typeface="+mn-lt"/>
          <a:ea typeface="+mn-ea"/>
          <a:cs typeface="+mn-cs"/>
        </a:defRPr>
      </a:lvl7pPr>
      <a:lvl8pPr marL="7713878" indent="-514259" algn="l" defTabSz="2057034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49" kern="1200">
          <a:solidFill>
            <a:schemeClr val="tx1"/>
          </a:solidFill>
          <a:latin typeface="+mn-lt"/>
          <a:ea typeface="+mn-ea"/>
          <a:cs typeface="+mn-cs"/>
        </a:defRPr>
      </a:lvl8pPr>
      <a:lvl9pPr marL="8742396" indent="-514259" algn="l" defTabSz="2057034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57034" rtl="0" eaLnBrk="1" latinLnBrk="0" hangingPunct="1">
        <a:defRPr sz="4049" kern="1200">
          <a:solidFill>
            <a:schemeClr val="tx1"/>
          </a:solidFill>
          <a:latin typeface="+mn-lt"/>
          <a:ea typeface="+mn-ea"/>
          <a:cs typeface="+mn-cs"/>
        </a:defRPr>
      </a:lvl1pPr>
      <a:lvl2pPr marL="1028517" algn="l" defTabSz="2057034" rtl="0" eaLnBrk="1" latinLnBrk="0" hangingPunct="1">
        <a:defRPr sz="4049" kern="1200">
          <a:solidFill>
            <a:schemeClr val="tx1"/>
          </a:solidFill>
          <a:latin typeface="+mn-lt"/>
          <a:ea typeface="+mn-ea"/>
          <a:cs typeface="+mn-cs"/>
        </a:defRPr>
      </a:lvl2pPr>
      <a:lvl3pPr marL="2057034" algn="l" defTabSz="2057034" rtl="0" eaLnBrk="1" latinLnBrk="0" hangingPunct="1">
        <a:defRPr sz="4049" kern="1200">
          <a:solidFill>
            <a:schemeClr val="tx1"/>
          </a:solidFill>
          <a:latin typeface="+mn-lt"/>
          <a:ea typeface="+mn-ea"/>
          <a:cs typeface="+mn-cs"/>
        </a:defRPr>
      </a:lvl3pPr>
      <a:lvl4pPr marL="3085551" algn="l" defTabSz="2057034" rtl="0" eaLnBrk="1" latinLnBrk="0" hangingPunct="1">
        <a:defRPr sz="4049" kern="1200">
          <a:solidFill>
            <a:schemeClr val="tx1"/>
          </a:solidFill>
          <a:latin typeface="+mn-lt"/>
          <a:ea typeface="+mn-ea"/>
          <a:cs typeface="+mn-cs"/>
        </a:defRPr>
      </a:lvl4pPr>
      <a:lvl5pPr marL="4114068" algn="l" defTabSz="2057034" rtl="0" eaLnBrk="1" latinLnBrk="0" hangingPunct="1">
        <a:defRPr sz="4049" kern="1200">
          <a:solidFill>
            <a:schemeClr val="tx1"/>
          </a:solidFill>
          <a:latin typeface="+mn-lt"/>
          <a:ea typeface="+mn-ea"/>
          <a:cs typeface="+mn-cs"/>
        </a:defRPr>
      </a:lvl5pPr>
      <a:lvl6pPr marL="5142586" algn="l" defTabSz="2057034" rtl="0" eaLnBrk="1" latinLnBrk="0" hangingPunct="1">
        <a:defRPr sz="4049" kern="1200">
          <a:solidFill>
            <a:schemeClr val="tx1"/>
          </a:solidFill>
          <a:latin typeface="+mn-lt"/>
          <a:ea typeface="+mn-ea"/>
          <a:cs typeface="+mn-cs"/>
        </a:defRPr>
      </a:lvl6pPr>
      <a:lvl7pPr marL="6171103" algn="l" defTabSz="2057034" rtl="0" eaLnBrk="1" latinLnBrk="0" hangingPunct="1">
        <a:defRPr sz="4049" kern="1200">
          <a:solidFill>
            <a:schemeClr val="tx1"/>
          </a:solidFill>
          <a:latin typeface="+mn-lt"/>
          <a:ea typeface="+mn-ea"/>
          <a:cs typeface="+mn-cs"/>
        </a:defRPr>
      </a:lvl7pPr>
      <a:lvl8pPr marL="7199620" algn="l" defTabSz="2057034" rtl="0" eaLnBrk="1" latinLnBrk="0" hangingPunct="1">
        <a:defRPr sz="4049" kern="1200">
          <a:solidFill>
            <a:schemeClr val="tx1"/>
          </a:solidFill>
          <a:latin typeface="+mn-lt"/>
          <a:ea typeface="+mn-ea"/>
          <a:cs typeface="+mn-cs"/>
        </a:defRPr>
      </a:lvl8pPr>
      <a:lvl9pPr marL="8228137" algn="l" defTabSz="2057034" rtl="0" eaLnBrk="1" latinLnBrk="0" hangingPunct="1">
        <a:defRPr sz="4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66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0">
            <a:extLst>
              <a:ext uri="{FF2B5EF4-FFF2-40B4-BE49-F238E27FC236}">
                <a16:creationId xmlns:a16="http://schemas.microsoft.com/office/drawing/2014/main" id="{2C84039B-8CF9-47CD-8F02-B1DBD5E75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4"/>
            <a:ext cx="27427238" cy="1542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11"/>
          </a:p>
        </p:txBody>
      </p:sp>
      <p:pic>
        <p:nvPicPr>
          <p:cNvPr id="4" name="Picture 3" descr="卡通人物&#10;&#10;描述已自动生成">
            <a:extLst>
              <a:ext uri="{FF2B5EF4-FFF2-40B4-BE49-F238E27FC236}">
                <a16:creationId xmlns:a16="http://schemas.microsoft.com/office/drawing/2014/main" id="{B095C013-D6B3-910E-4CF8-780FED77B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86"/>
          <a:stretch/>
        </p:blipFill>
        <p:spPr>
          <a:xfrm>
            <a:off x="51" y="2156"/>
            <a:ext cx="27427186" cy="15427799"/>
          </a:xfrm>
          <a:prstGeom prst="rect">
            <a:avLst/>
          </a:prstGeom>
        </p:spPr>
      </p:pic>
      <p:sp>
        <p:nvSpPr>
          <p:cNvPr id="76" name="Rectangle 72">
            <a:extLst>
              <a:ext uri="{FF2B5EF4-FFF2-40B4-BE49-F238E27FC236}">
                <a16:creationId xmlns:a16="http://schemas.microsoft.com/office/drawing/2014/main" id="{48D8C7A8-9E05-4465-8B1B-577C9F1DB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2134"/>
            <a:ext cx="17500208" cy="15427821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11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628E459-72FD-4FAD-405B-394448286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203" y="1682724"/>
            <a:ext cx="13473630" cy="6215455"/>
          </a:xfrm>
        </p:spPr>
        <p:txBody>
          <a:bodyPr>
            <a:norm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学习汇报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A39A0E-E3EA-66D3-B5F3-97697489E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4203" y="8573145"/>
            <a:ext cx="13473630" cy="3428405"/>
          </a:xfrm>
        </p:spPr>
        <p:txBody>
          <a:bodyPr>
            <a:norm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汇报人：刘钰斌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日期：</a:t>
            </a:r>
            <a:r>
              <a:rPr lang="en-US" altLang="zh-CN">
                <a:solidFill>
                  <a:schemeClr val="bg1"/>
                </a:solidFill>
              </a:rPr>
              <a:t>2023.11.9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2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4"/>
            <a:ext cx="27427238" cy="1542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1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3"/>
            <a:ext cx="27427238" cy="13720476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11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667490-DB81-488B-B0E9-A2D13C48B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4203" y="1709479"/>
            <a:ext cx="23998833" cy="1227368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11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4BADF3E-E8CE-825C-5C21-25A4A453C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691" y="3416828"/>
            <a:ext cx="10152168" cy="3025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5849"/>
              <a:t>线性回归：判断数据的特征和目标值之间具有一定的线性关系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8D16D-B139-6D78-B343-DD41A2141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4697" y="6683978"/>
            <a:ext cx="10152165" cy="7038634"/>
          </a:xfrm>
        </p:spPr>
        <p:txBody>
          <a:bodyPr>
            <a:normAutofit/>
          </a:bodyPr>
          <a:lstStyle/>
          <a:p>
            <a:r>
              <a:rPr lang="zh-CN" altLang="en-US" dirty="0"/>
              <a:t>最简单的线性回归：样本的特征只有一个，用线性回归法进行预测，叫做简单线性回归</a:t>
            </a:r>
            <a:endParaRPr lang="en-US" altLang="zh-CN" dirty="0"/>
          </a:p>
          <a:p>
            <a:r>
              <a:rPr lang="zh-CN" altLang="en-US" dirty="0"/>
              <a:t>推广到样本特征有多个，多元线性回归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9F6575-C27C-5F17-647E-575201360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7825" y="3567451"/>
            <a:ext cx="8637535" cy="45347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187B17-D9BB-10D2-521D-64E38FCA8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7822" y="9341550"/>
            <a:ext cx="8637535" cy="397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92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4BE60-D7CB-1020-8593-8B0DDF0F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线性回归模型评优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DAC5A-478C-0A16-A301-AD67635CC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1C42FC-0719-8ABC-75B5-3765FF417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5609" y="1856416"/>
            <a:ext cx="10226443" cy="68801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50E379-FC9C-B376-EC64-6B6DD34A2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895" y="6687528"/>
            <a:ext cx="16906883" cy="67911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CD415D-F952-4071-099D-C34C9A7CD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0597" y="8366219"/>
            <a:ext cx="4053731" cy="145934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E4B73FC-EE57-A754-9B32-D988CAEEE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50592" y="10271497"/>
            <a:ext cx="5197605" cy="123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15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4"/>
            <a:ext cx="27427238" cy="1542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1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3"/>
            <a:ext cx="27427238" cy="13720476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11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B667490-DB81-488B-B0E9-A2D13C48B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4203" y="1709479"/>
            <a:ext cx="23998833" cy="1227368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11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CA87F8C-0510-D777-B3F5-509F3303C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122" y="3416259"/>
            <a:ext cx="6356312" cy="5116586"/>
          </a:xfrm>
        </p:spPr>
        <p:txBody>
          <a:bodyPr anchor="t">
            <a:normAutofit/>
          </a:bodyPr>
          <a:lstStyle/>
          <a:p>
            <a:r>
              <a:rPr lang="zh-CN" altLang="en-US"/>
              <a:t>误差</a:t>
            </a:r>
            <a:endParaRPr lang="zh-CN" altLang="en-US" dirty="0"/>
          </a:p>
        </p:txBody>
      </p:sp>
      <p:pic>
        <p:nvPicPr>
          <p:cNvPr id="9" name="图片 8" descr="文本, 信件&#10;&#10;描述已自动生成">
            <a:extLst>
              <a:ext uri="{FF2B5EF4-FFF2-40B4-BE49-F238E27FC236}">
                <a16:creationId xmlns:a16="http://schemas.microsoft.com/office/drawing/2014/main" id="{A664B6A0-F858-B957-8152-8332E39E4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122" y="6921118"/>
            <a:ext cx="6431260" cy="4083849"/>
          </a:xfrm>
          <a:prstGeom prst="rect">
            <a:avLst/>
          </a:prstGeom>
        </p:spPr>
      </p:pic>
      <p:pic>
        <p:nvPicPr>
          <p:cNvPr id="7" name="图片 6" descr="文本, 信件&#10;&#10;描述已自动生成">
            <a:extLst>
              <a:ext uri="{FF2B5EF4-FFF2-40B4-BE49-F238E27FC236}">
                <a16:creationId xmlns:a16="http://schemas.microsoft.com/office/drawing/2014/main" id="{11CBB28B-FFCE-B803-33C1-038202990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1572" y="7519021"/>
            <a:ext cx="6444890" cy="2900201"/>
          </a:xfrm>
          <a:prstGeom prst="rect">
            <a:avLst/>
          </a:prstGeom>
        </p:spPr>
      </p:pic>
      <p:pic>
        <p:nvPicPr>
          <p:cNvPr id="5" name="内容占位符 4" descr="文本, 信件&#10;&#10;描述已自动生成">
            <a:extLst>
              <a:ext uri="{FF2B5EF4-FFF2-40B4-BE49-F238E27FC236}">
                <a16:creationId xmlns:a16="http://schemas.microsoft.com/office/drawing/2014/main" id="{56205AB9-9F6A-D096-FC2C-68AA03F36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3399" y="6837042"/>
            <a:ext cx="6404008" cy="429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76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4"/>
            <a:ext cx="27427238" cy="1542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1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3"/>
            <a:ext cx="27427238" cy="13720476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11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B667490-DB81-488B-B0E9-A2D13C48B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4203" y="1709479"/>
            <a:ext cx="23998833" cy="1227368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11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5540232-32E3-68D3-1BC7-0FBBA53FC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691" y="3416828"/>
            <a:ext cx="10152168" cy="3025983"/>
          </a:xfrm>
        </p:spPr>
        <p:txBody>
          <a:bodyPr>
            <a:normAutofit/>
          </a:bodyPr>
          <a:lstStyle/>
          <a:p>
            <a:r>
              <a:rPr lang="zh-CN" altLang="en-US" dirty="0"/>
              <a:t>梯度下降法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68A74F-9A6F-0EF6-7D54-3C6515A5A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4697" y="6683978"/>
            <a:ext cx="10152165" cy="7038634"/>
          </a:xfrm>
        </p:spPr>
        <p:txBody>
          <a:bodyPr>
            <a:normAutofit/>
          </a:bodyPr>
          <a:lstStyle/>
          <a:p>
            <a:r>
              <a:rPr lang="zh-CN" altLang="en-US" sz="5399" dirty="0"/>
              <a:t>梯度下降不是一个机器学习算法，既不是在做监督学习，也不是在做非监督学习，是一种基于搜索的最优化方法</a:t>
            </a:r>
          </a:p>
          <a:p>
            <a:r>
              <a:rPr lang="zh-CN" altLang="en-US" sz="5399" dirty="0"/>
              <a:t>作用：最小化一个损失函数</a:t>
            </a:r>
          </a:p>
          <a:p>
            <a:r>
              <a:rPr lang="zh-CN" altLang="en-US" sz="5399" dirty="0"/>
              <a:t>梯度上升法：最大化一个效用函数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565DC7-6DD5-D039-0015-140E89AE3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487" y="6236442"/>
            <a:ext cx="11572549" cy="535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12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4"/>
            <a:ext cx="27427238" cy="1542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1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3"/>
            <a:ext cx="27427238" cy="13720476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11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667490-DB81-488B-B0E9-A2D13C48B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4203" y="1709479"/>
            <a:ext cx="23998833" cy="1227368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11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86E26CE-ACCE-BC94-9692-28B86DEC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691" y="3416828"/>
            <a:ext cx="10152168" cy="3025983"/>
          </a:xfrm>
        </p:spPr>
        <p:txBody>
          <a:bodyPr>
            <a:normAutofit/>
          </a:bodyPr>
          <a:lstStyle/>
          <a:p>
            <a:r>
              <a:rPr lang="zh-CN" altLang="en-US" dirty="0"/>
              <a:t>梯度下降法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244064-89FC-B61F-777B-FCF57884B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4697" y="6683978"/>
            <a:ext cx="10152165" cy="7038634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/>
              <a:t>eta</a:t>
            </a:r>
            <a:r>
              <a:rPr lang="zh-CN" altLang="en-US" sz="4000" dirty="0"/>
              <a:t>叫做学习率，</a:t>
            </a:r>
            <a:r>
              <a:rPr lang="en-US" altLang="zh-CN" sz="4000" dirty="0"/>
              <a:t>learning rate</a:t>
            </a:r>
          </a:p>
          <a:p>
            <a:pPr>
              <a:lnSpc>
                <a:spcPct val="95000"/>
              </a:lnSpc>
            </a:pPr>
            <a:r>
              <a:rPr lang="en-US" altLang="zh-CN" sz="4000" dirty="0"/>
              <a:t>eta</a:t>
            </a:r>
            <a:r>
              <a:rPr lang="zh-CN" altLang="en-US" sz="4000" dirty="0"/>
              <a:t>的取值影响我们求得最优解的速度</a:t>
            </a:r>
          </a:p>
          <a:p>
            <a:pPr>
              <a:lnSpc>
                <a:spcPct val="95000"/>
              </a:lnSpc>
            </a:pPr>
            <a:r>
              <a:rPr lang="en-US" altLang="zh-CN" sz="4000" dirty="0"/>
              <a:t>eta</a:t>
            </a:r>
            <a:r>
              <a:rPr lang="zh-CN" altLang="en-US" sz="4000" dirty="0"/>
              <a:t>如果取值过小，收敛太慢</a:t>
            </a:r>
          </a:p>
          <a:p>
            <a:pPr>
              <a:lnSpc>
                <a:spcPct val="95000"/>
              </a:lnSpc>
            </a:pPr>
            <a:r>
              <a:rPr lang="en-US" altLang="zh-CN" sz="4000" dirty="0"/>
              <a:t>eta</a:t>
            </a:r>
            <a:r>
              <a:rPr lang="zh-CN" altLang="en-US" sz="4000" dirty="0"/>
              <a:t>取值过大，可能甚至得不到最优解</a:t>
            </a:r>
          </a:p>
          <a:p>
            <a:pPr>
              <a:lnSpc>
                <a:spcPct val="95000"/>
              </a:lnSpc>
            </a:pPr>
            <a:r>
              <a:rPr lang="en-US" altLang="zh-CN" sz="4000" dirty="0"/>
              <a:t>eta</a:t>
            </a:r>
            <a:r>
              <a:rPr lang="zh-CN" altLang="en-US" sz="4000" dirty="0"/>
              <a:t>他是梯度下降法的一个超参数</a:t>
            </a:r>
          </a:p>
          <a:p>
            <a:pPr>
              <a:lnSpc>
                <a:spcPct val="95000"/>
              </a:lnSpc>
            </a:pPr>
            <a:r>
              <a:rPr lang="zh-CN" altLang="en-US" sz="4000" dirty="0"/>
              <a:t>并不是所有的函数都有唯一的极值点</a:t>
            </a:r>
          </a:p>
          <a:p>
            <a:pPr>
              <a:lnSpc>
                <a:spcPct val="95000"/>
              </a:lnSpc>
            </a:pPr>
            <a:r>
              <a:rPr lang="zh-CN" altLang="en-US" sz="4000" dirty="0"/>
              <a:t>线性回归的损失函数具有唯一的最优解</a:t>
            </a:r>
            <a:r>
              <a:rPr lang="en-US" altLang="zh-CN" sz="4000" dirty="0"/>
              <a:t>gradient </a:t>
            </a:r>
            <a:r>
              <a:rPr lang="en-US" altLang="zh-CN" sz="4000" dirty="0" err="1"/>
              <a:t>inscent</a:t>
            </a:r>
            <a:r>
              <a:rPr lang="en-US" altLang="zh-CN" sz="4000" dirty="0"/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43F3B1-16F4-CED2-8082-1DBC0D33C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2655" y="4253546"/>
            <a:ext cx="10179892" cy="46827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9D728F-FF08-E6A8-0F4B-1204E494F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0862" y="9749040"/>
            <a:ext cx="5067871" cy="297737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1BD3A38-816C-2C42-7E49-DE799E746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8732" y="9749040"/>
            <a:ext cx="5155623" cy="297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61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4"/>
            <a:ext cx="27427238" cy="1542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11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3"/>
            <a:ext cx="27427238" cy="13720476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11"/>
          </a:p>
        </p:txBody>
      </p:sp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DB667490-DB81-488B-B0E9-A2D13C48B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4203" y="1709479"/>
            <a:ext cx="23998833" cy="1227368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11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7C2C504-25E3-17F4-2370-99CC854E0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691" y="3416828"/>
            <a:ext cx="10152168" cy="3025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5849"/>
              <a:t>2.</a:t>
            </a:r>
            <a:r>
              <a:rPr lang="zh-CN" altLang="zh-CN" sz="5849"/>
              <a:t>学习李宏毅机器学习</a:t>
            </a:r>
            <a:r>
              <a:rPr lang="en-US" altLang="zh-CN" sz="5849"/>
              <a:t>2021-2022</a:t>
            </a:r>
            <a:r>
              <a:rPr lang="zh-CN" altLang="zh-CN" sz="5849"/>
              <a:t>部分课程</a:t>
            </a:r>
            <a:br>
              <a:rPr lang="en-US" altLang="zh-CN" sz="5849"/>
            </a:br>
            <a:endParaRPr lang="zh-CN" altLang="en-US" sz="5849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485665-D746-714A-5DF3-5D614C80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4697" y="6683978"/>
            <a:ext cx="10152165" cy="7038634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zh-CN" altLang="en-US" sz="4949" dirty="0"/>
              <a:t>基本概念</a:t>
            </a:r>
            <a:endParaRPr lang="en-US" altLang="zh-CN" sz="4949" dirty="0"/>
          </a:p>
          <a:p>
            <a:pPr>
              <a:lnSpc>
                <a:spcPct val="95000"/>
              </a:lnSpc>
            </a:pPr>
            <a:r>
              <a:rPr lang="zh-CN" altLang="en-US" sz="4949" dirty="0"/>
              <a:t>反向传播</a:t>
            </a:r>
            <a:endParaRPr lang="en-US" altLang="zh-CN" sz="4949" dirty="0"/>
          </a:p>
          <a:p>
            <a:pPr>
              <a:lnSpc>
                <a:spcPct val="95000"/>
              </a:lnSpc>
            </a:pPr>
            <a:r>
              <a:rPr lang="zh-CN" altLang="en-US" sz="4949" dirty="0"/>
              <a:t>预测、分类、逻辑回归</a:t>
            </a:r>
            <a:endParaRPr lang="en-US" altLang="zh-CN" sz="4949" dirty="0"/>
          </a:p>
          <a:p>
            <a:pPr>
              <a:lnSpc>
                <a:spcPct val="95000"/>
              </a:lnSpc>
            </a:pPr>
            <a:r>
              <a:rPr lang="zh-CN" altLang="en-US" sz="4949" dirty="0"/>
              <a:t>类神经网络训练调优</a:t>
            </a:r>
            <a:endParaRPr lang="en-US" altLang="zh-CN" sz="4949" dirty="0"/>
          </a:p>
          <a:p>
            <a:pPr>
              <a:lnSpc>
                <a:spcPct val="95000"/>
              </a:lnSpc>
            </a:pPr>
            <a:r>
              <a:rPr lang="zh-CN" altLang="en-US" sz="4949" dirty="0"/>
              <a:t>局部最小值与鞍点</a:t>
            </a:r>
            <a:endParaRPr lang="en-US" altLang="zh-CN" sz="4949" dirty="0"/>
          </a:p>
          <a:p>
            <a:pPr>
              <a:lnSpc>
                <a:spcPct val="95000"/>
              </a:lnSpc>
            </a:pPr>
            <a:r>
              <a:rPr lang="zh-CN" altLang="en-US" sz="4949" dirty="0"/>
              <a:t>批次与动量</a:t>
            </a:r>
            <a:endParaRPr lang="en-US" altLang="zh-CN" sz="4949" dirty="0"/>
          </a:p>
          <a:p>
            <a:pPr>
              <a:lnSpc>
                <a:spcPct val="95000"/>
              </a:lnSpc>
            </a:pPr>
            <a:r>
              <a:rPr lang="zh-CN" altLang="en-US" sz="4949" dirty="0"/>
              <a:t>自动调整学习率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BC57D6-3F6A-236F-37FA-88E77CB44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6387" y="4426047"/>
            <a:ext cx="12719829" cy="912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88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8B6E23-8493-4A0F-9409-1BB1B3567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4"/>
            <a:ext cx="27427238" cy="15427821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1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9238EC-3EDA-4FF6-9F43-081294A93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9292"/>
            <a:ext cx="27427238" cy="1373504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11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993D4D-98B3-40A7-986E-15AB6E631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4200" y="1716336"/>
            <a:ext cx="23998833" cy="1199941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11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4C4ABA5-12AF-E80D-47C2-E46249B1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405" y="2551353"/>
            <a:ext cx="20570428" cy="2079129"/>
          </a:xfrm>
        </p:spPr>
        <p:txBody>
          <a:bodyPr anchor="ctr">
            <a:normAutofit/>
          </a:bodyPr>
          <a:lstStyle/>
          <a:p>
            <a:pPr algn="ctr"/>
            <a:r>
              <a:rPr lang="zh-CN" altLang="en-US" dirty="0"/>
              <a:t>反向传播</a:t>
            </a:r>
            <a:endParaRPr lang="zh-CN" altLang="en-US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062F8776-EB14-AE42-32D9-28343D0907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601801"/>
              </p:ext>
            </p:extLst>
          </p:nvPr>
        </p:nvGraphicFramePr>
        <p:xfrm>
          <a:off x="3428405" y="5144740"/>
          <a:ext cx="20570428" cy="8571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4043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427237" cy="15432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EF071E6-8C13-A73A-902C-29963B484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202" y="1754989"/>
            <a:ext cx="10335230" cy="12009598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局部最小值与鞍点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D8E4DF29-3BFB-78F1-8ACD-5BD0EC8378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660621"/>
              </p:ext>
            </p:extLst>
          </p:nvPr>
        </p:nvGraphicFramePr>
        <p:xfrm>
          <a:off x="12184554" y="1707815"/>
          <a:ext cx="13453047" cy="12009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858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4"/>
            <a:ext cx="27427238" cy="1542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1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3"/>
            <a:ext cx="27427238" cy="13720476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11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667490-DB81-488B-B0E9-A2D13C48B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4203" y="1709479"/>
            <a:ext cx="23998833" cy="1227368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11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8553C6E-F88D-628C-682D-79F3A920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694" y="3416828"/>
            <a:ext cx="10963618" cy="3025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8773" dirty="0"/>
              <a:t>分批量进行梯度下降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C2D23-2817-F7FC-5FA7-BADA5FE9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283" y="5523747"/>
            <a:ext cx="10152165" cy="703863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5000"/>
              </a:lnSpc>
            </a:pPr>
            <a:r>
              <a:rPr lang="zh-CN" altLang="en-US" sz="4949" dirty="0"/>
              <a:t>实际上是拿一个批量算出来的 </a:t>
            </a:r>
            <a:r>
              <a:rPr lang="en-US" altLang="zh-CN" sz="4949" dirty="0"/>
              <a:t>L1, L2, L3 </a:t>
            </a:r>
            <a:r>
              <a:rPr lang="zh-CN" altLang="en-US" sz="4949" dirty="0"/>
              <a:t>来计算梯度。</a:t>
            </a:r>
            <a:endParaRPr lang="en-US" altLang="zh-CN" sz="4949" dirty="0"/>
          </a:p>
          <a:p>
            <a:pPr>
              <a:lnSpc>
                <a:spcPct val="95000"/>
              </a:lnSpc>
            </a:pPr>
            <a:r>
              <a:rPr lang="zh-CN" altLang="en-US" sz="4949" dirty="0"/>
              <a:t>把所有的批量都看过一次，叫做一个回合（</a:t>
            </a:r>
            <a:r>
              <a:rPr lang="en-US" altLang="zh-CN" sz="4949" dirty="0"/>
              <a:t>epoch</a:t>
            </a:r>
            <a:r>
              <a:rPr lang="zh-CN" altLang="en-US" sz="4949" dirty="0"/>
              <a:t>），每一次更新参数叫做一次更新。</a:t>
            </a:r>
            <a:endParaRPr lang="en-US" altLang="zh-CN" sz="4949" dirty="0"/>
          </a:p>
          <a:p>
            <a:pPr>
              <a:lnSpc>
                <a:spcPct val="95000"/>
              </a:lnSpc>
            </a:pPr>
            <a:r>
              <a:rPr lang="zh-CN" altLang="en-US" sz="4949" dirty="0"/>
              <a:t>更新跟回合是不同的东西。每次更新一次参数叫做一次更新，把所有的批量都看过一遍，叫做一个回合。</a:t>
            </a:r>
            <a:endParaRPr lang="en-US" altLang="zh-CN" sz="4949" dirty="0"/>
          </a:p>
          <a:p>
            <a:pPr>
              <a:lnSpc>
                <a:spcPct val="95000"/>
              </a:lnSpc>
            </a:pPr>
            <a:r>
              <a:rPr lang="zh-CN" altLang="en-US" sz="4949" dirty="0"/>
              <a:t>要把所有的数据都看过一遍，才能够更新一次参数，因此其每次迭代的计算量大。但相比随机梯度下降，批量梯度下降每次更新更稳定、更准确</a:t>
            </a:r>
            <a:endParaRPr lang="en-US" altLang="zh-CN" sz="4949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99D8A4-7C09-057B-000D-ED5C48601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4445" y="6163544"/>
            <a:ext cx="11319881" cy="630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18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4"/>
            <a:ext cx="27427238" cy="1542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1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3"/>
            <a:ext cx="27427238" cy="13720476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11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B667490-DB81-488B-B0E9-A2D13C48B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4203" y="1709479"/>
            <a:ext cx="23998833" cy="1227368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11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7BED5E2-B4C9-FF42-0725-EA6DBC3D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691" y="3416828"/>
            <a:ext cx="10152168" cy="3025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5849"/>
              <a:t>动量法：是另外一个可以对抗鞍点或局部最小值的方法。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5242A9-2B25-3721-33C4-8956BBB03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4697" y="6683978"/>
            <a:ext cx="10152165" cy="7038634"/>
          </a:xfrm>
        </p:spPr>
        <p:txBody>
          <a:bodyPr>
            <a:normAutofit/>
          </a:bodyPr>
          <a:lstStyle/>
          <a:p>
            <a:r>
              <a:rPr lang="zh-CN" altLang="en-US" dirty="0"/>
              <a:t>初始参数为 </a:t>
            </a:r>
            <a:r>
              <a:rPr lang="en-US" altLang="zh-CN" dirty="0"/>
              <a:t>θ0</a:t>
            </a:r>
            <a:r>
              <a:rPr lang="zh-CN" altLang="en-US" dirty="0"/>
              <a:t>，计算梯度</a:t>
            </a:r>
            <a:endParaRPr lang="en-US" altLang="zh-CN" dirty="0"/>
          </a:p>
          <a:p>
            <a:r>
              <a:rPr lang="zh-CN" altLang="en-US" dirty="0"/>
              <a:t>往梯度的反方向更新参数</a:t>
            </a:r>
            <a:endParaRPr lang="en-US" altLang="zh-CN" dirty="0"/>
          </a:p>
          <a:p>
            <a:r>
              <a:rPr lang="zh-CN" altLang="en-US" dirty="0"/>
              <a:t>新的位置再计算一次梯度</a:t>
            </a:r>
            <a:endParaRPr lang="en-US" altLang="zh-CN" dirty="0"/>
          </a:p>
          <a:p>
            <a:r>
              <a:rPr lang="zh-CN" altLang="en-US" dirty="0"/>
              <a:t>再往梯度反方向去更新参数。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E85EDF-8CD9-1601-B7D4-F6B366EDE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7825" y="6669462"/>
            <a:ext cx="8637535" cy="380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1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3"/>
            <a:ext cx="27427238" cy="1373504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111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4"/>
            <a:ext cx="27427238" cy="1542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1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3"/>
            <a:ext cx="27427238" cy="15427823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11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6336"/>
            <a:ext cx="27427238" cy="1371361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11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63948B3-4606-1668-958A-5AFE03E44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201" y="3416828"/>
            <a:ext cx="23998837" cy="3025983"/>
          </a:xfrm>
        </p:spPr>
        <p:txBody>
          <a:bodyPr vert="horz" lIns="205704" tIns="102852" rIns="205704" bIns="102852" rtlCol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zh-CN" altLang="en-US" spc="-112" dirty="0"/>
              <a:t>学习进度</a:t>
            </a:r>
          </a:p>
        </p:txBody>
      </p:sp>
      <p:graphicFrame>
        <p:nvGraphicFramePr>
          <p:cNvPr id="21" name="内容占位符 2">
            <a:extLst>
              <a:ext uri="{FF2B5EF4-FFF2-40B4-BE49-F238E27FC236}">
                <a16:creationId xmlns:a16="http://schemas.microsoft.com/office/drawing/2014/main" id="{F20A9C64-DAF0-D83B-06F9-8D6F2C1DD89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35499649"/>
              </p:ext>
            </p:extLst>
          </p:nvPr>
        </p:nvGraphicFramePr>
        <p:xfrm>
          <a:off x="1714200" y="6848713"/>
          <a:ext cx="23998842" cy="5710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460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7D991-EDBB-1F11-67BC-CAD0D8569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自适应学习率：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3647DE26-961E-454B-A0B6-ED4C05AE32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414691" y="6687523"/>
          <a:ext cx="20570428" cy="7035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96106DFF-60EF-599E-6439-96A9368C3E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79108" y="4017280"/>
            <a:ext cx="8933444" cy="242340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FD28C8F-A394-E8AB-E71C-8D378742C623}"/>
              </a:ext>
            </a:extLst>
          </p:cNvPr>
          <p:cNvSpPr txBox="1"/>
          <p:nvPr/>
        </p:nvSpPr>
        <p:spPr>
          <a:xfrm>
            <a:off x="3660725" y="5242600"/>
            <a:ext cx="138715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rgbClr val="121212"/>
                </a:solidFill>
                <a:latin typeface="-apple-system"/>
              </a:rPr>
              <a:t>RMSprop</a:t>
            </a:r>
            <a:r>
              <a:rPr lang="zh-CN" altLang="en-US" sz="4400" dirty="0">
                <a:solidFill>
                  <a:srgbClr val="121212"/>
                </a:solidFill>
                <a:latin typeface="-apple-system"/>
              </a:rPr>
              <a:t>算法，用于深度学习梯度计算的方法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69909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2F518-FCA3-8A47-1025-019EB891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Knn</a:t>
            </a:r>
            <a:r>
              <a:rPr lang="zh-CN" altLang="en-US" dirty="0"/>
              <a:t>算法代码原理实现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B8892E6-29BF-58B7-F7CE-7DE12AA61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921" y="5732472"/>
            <a:ext cx="12383279" cy="798612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C55C49-018C-EF3B-1F48-B6DF0DCB0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6608" y="5285483"/>
            <a:ext cx="9906072" cy="888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22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CA2EB19-A484-67D8-9936-127EAABC4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405" y="2644111"/>
            <a:ext cx="20570428" cy="3023853"/>
          </a:xfrm>
        </p:spPr>
        <p:txBody>
          <a:bodyPr/>
          <a:lstStyle/>
          <a:p>
            <a:r>
              <a:rPr lang="zh-CN" altLang="en-US" dirty="0"/>
              <a:t>多元线性回归代码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F250FF-9D7C-0D57-59CE-ACAAA3F54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145" y="4684302"/>
            <a:ext cx="20570428" cy="7035086"/>
          </a:xfrm>
        </p:spPr>
        <p:txBody>
          <a:bodyPr/>
          <a:lstStyle/>
          <a:p>
            <a:r>
              <a:rPr lang="zh-CN" altLang="en-US" dirty="0"/>
              <a:t>加利福尼亚住房数据（代替波士顿住房）</a:t>
            </a:r>
            <a:endParaRPr lang="en-US" altLang="zh-CN" dirty="0"/>
          </a:p>
          <a:p>
            <a:r>
              <a:rPr lang="en-US" altLang="zh-CN" dirty="0" err="1"/>
              <a:t>fetch_california_housing</a:t>
            </a:r>
            <a:endParaRPr lang="en-US" altLang="zh-CN" dirty="0"/>
          </a:p>
          <a:p>
            <a:r>
              <a:rPr lang="zh-CN" altLang="en-US" dirty="0"/>
              <a:t>单特征值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8F75643-CF8E-1086-2CDB-3456452CD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150" y="8201851"/>
            <a:ext cx="4779005" cy="45861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30DDB96-A8DD-AF9C-F0F7-CF59C96AF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780" y="8201850"/>
            <a:ext cx="7739642" cy="570045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CD57811-D436-DDB9-F577-CEC0EDB92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2465" y="2328443"/>
            <a:ext cx="8261488" cy="1174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98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CA2EB19-A484-67D8-9936-127EAABC4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405" y="2644111"/>
            <a:ext cx="20570428" cy="3023853"/>
          </a:xfrm>
        </p:spPr>
        <p:txBody>
          <a:bodyPr/>
          <a:lstStyle/>
          <a:p>
            <a:r>
              <a:rPr lang="zh-CN" altLang="en-US" dirty="0"/>
              <a:t>多元线性回归代码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F250FF-9D7C-0D57-59CE-ACAAA3F54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145" y="4684302"/>
            <a:ext cx="20570428" cy="7035086"/>
          </a:xfrm>
        </p:spPr>
        <p:txBody>
          <a:bodyPr/>
          <a:lstStyle/>
          <a:p>
            <a:r>
              <a:rPr lang="zh-CN" altLang="en-US" dirty="0"/>
              <a:t>多特征值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2720C3-C033-3A15-887C-80DC32425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720" y="4307231"/>
            <a:ext cx="10181507" cy="106546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7977821-8B50-7A16-CA3A-6EE2BF26AF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78"/>
          <a:stretch/>
        </p:blipFill>
        <p:spPr>
          <a:xfrm>
            <a:off x="15359473" y="4307231"/>
            <a:ext cx="10338874" cy="1009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75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8B6E23-8493-4A0F-9409-1BB1B3567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4"/>
            <a:ext cx="27427238" cy="15427821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1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9238EC-3EDA-4FF6-9F43-081294A93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9292"/>
            <a:ext cx="27427238" cy="1373504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11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4993D4D-98B3-40A7-986E-15AB6E631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4200" y="1716336"/>
            <a:ext cx="23998833" cy="1199941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11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517ADE1-EF0A-EBEA-EC86-6A2DEA9F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405" y="2551353"/>
            <a:ext cx="20570428" cy="2079129"/>
          </a:xfrm>
        </p:spPr>
        <p:txBody>
          <a:bodyPr anchor="ctr">
            <a:normAutofit/>
          </a:bodyPr>
          <a:lstStyle/>
          <a:p>
            <a:pPr algn="ctr"/>
            <a:r>
              <a:rPr lang="zh-CN" altLang="en-US"/>
              <a:t>下周计划</a:t>
            </a:r>
          </a:p>
        </p:txBody>
      </p:sp>
      <p:graphicFrame>
        <p:nvGraphicFramePr>
          <p:cNvPr id="7" name="内容占位符 4">
            <a:extLst>
              <a:ext uri="{FF2B5EF4-FFF2-40B4-BE49-F238E27FC236}">
                <a16:creationId xmlns:a16="http://schemas.microsoft.com/office/drawing/2014/main" id="{26C832E5-1908-E3ED-1ADB-782585B9F7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423774"/>
              </p:ext>
            </p:extLst>
          </p:nvPr>
        </p:nvGraphicFramePr>
        <p:xfrm>
          <a:off x="3428405" y="5144740"/>
          <a:ext cx="20570428" cy="8571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3370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24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3"/>
            <a:ext cx="27427238" cy="1373504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111"/>
          </a:p>
        </p:txBody>
      </p:sp>
      <p:sp useBgFill="1">
        <p:nvSpPr>
          <p:cNvPr id="34" name="Rectangle 26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4"/>
            <a:ext cx="27427238" cy="1542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11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3"/>
            <a:ext cx="27427238" cy="13720476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11"/>
          </a:p>
        </p:txBody>
      </p:sp>
      <p:sp useBgFill="1">
        <p:nvSpPr>
          <p:cNvPr id="36" name="Rectangle 30">
            <a:extLst>
              <a:ext uri="{FF2B5EF4-FFF2-40B4-BE49-F238E27FC236}">
                <a16:creationId xmlns:a16="http://schemas.microsoft.com/office/drawing/2014/main" id="{37B36BEE-BE00-4915-A981-DE90475E6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4203" y="1716336"/>
            <a:ext cx="23998833" cy="1227368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11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4B44BDF-2C62-0938-31E2-C7BE8DE53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691" y="3416825"/>
            <a:ext cx="20570428" cy="6294551"/>
          </a:xfrm>
        </p:spPr>
        <p:txBody>
          <a:bodyPr vert="horz" lIns="205704" tIns="102852" rIns="205704" bIns="102852" rtlCol="0" anchor="ctr">
            <a:normAutofit/>
          </a:bodyPr>
          <a:lstStyle/>
          <a:p>
            <a:pPr algn="ctr">
              <a:lnSpc>
                <a:spcPct val="95000"/>
              </a:lnSpc>
            </a:pPr>
            <a:r>
              <a:rPr lang="zh-CN" altLang="en-US" sz="13498" spc="-112"/>
              <a:t>汇报完毕</a:t>
            </a:r>
          </a:p>
        </p:txBody>
      </p:sp>
    </p:spTree>
    <p:extLst>
      <p:ext uri="{BB962C8B-B14F-4D97-AF65-F5344CB8AC3E}">
        <p14:creationId xmlns:p14="http://schemas.microsoft.com/office/powerpoint/2010/main" val="73757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9258D-AF86-042C-77E2-94F7B3826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355" y="1904898"/>
            <a:ext cx="19338722" cy="3023853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学习部分机器学习内容代码实现（包含算法）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924FD5-E376-BB52-9C69-8CD0584AA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课程来源：六星教育腾讯课堂</a:t>
            </a:r>
            <a:endParaRPr lang="en-US" altLang="zh-CN" dirty="0"/>
          </a:p>
          <a:p>
            <a:r>
              <a:rPr lang="zh-CN" altLang="en-US" dirty="0"/>
              <a:t>环境：</a:t>
            </a:r>
            <a:r>
              <a:rPr lang="en-US" altLang="zh-CN" dirty="0" err="1"/>
              <a:t>python+jupyter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7A6239-E9DE-AF95-F5AB-0319E02D4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9295" y="3848360"/>
            <a:ext cx="8657471" cy="1028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75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4"/>
            <a:ext cx="27427238" cy="1542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11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29E5324-0967-C582-C953-714E4392562D}"/>
              </a:ext>
            </a:extLst>
          </p:cNvPr>
          <p:cNvSpPr txBox="1">
            <a:spLocks/>
          </p:cNvSpPr>
          <p:nvPr/>
        </p:nvSpPr>
        <p:spPr>
          <a:xfrm>
            <a:off x="1714203" y="1756637"/>
            <a:ext cx="8793714" cy="12006278"/>
          </a:xfrm>
          <a:prstGeom prst="rect">
            <a:avLst/>
          </a:prstGeom>
        </p:spPr>
        <p:txBody>
          <a:bodyPr vert="horz" lIns="205704" tIns="102852" rIns="205704" bIns="102852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200" b="1" kern="1200" spc="7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  <a:spcAft>
                <a:spcPts val="1350"/>
              </a:spcAft>
            </a:pPr>
            <a:r>
              <a:rPr lang="en-US" altLang="zh-CN" sz="9448" spc="-112"/>
              <a:t>1.</a:t>
            </a:r>
            <a:r>
              <a:rPr lang="zh-CN" altLang="en-US" sz="9448" spc="-112"/>
              <a:t>学习部分机器学习内容代码实现（包含算法）</a:t>
            </a:r>
            <a:br>
              <a:rPr lang="en-US" altLang="zh-CN" sz="9448" spc="-112"/>
            </a:br>
            <a:endParaRPr lang="en-US" altLang="zh-CN" sz="9448" spc="-112"/>
          </a:p>
        </p:txBody>
      </p:sp>
      <p:graphicFrame>
        <p:nvGraphicFramePr>
          <p:cNvPr id="7" name="内容占位符 2">
            <a:extLst>
              <a:ext uri="{FF2B5EF4-FFF2-40B4-BE49-F238E27FC236}">
                <a16:creationId xmlns:a16="http://schemas.microsoft.com/office/drawing/2014/main" id="{CFAEB9AC-7403-19AD-2CDF-7259C31780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340181"/>
              </p:ext>
            </p:extLst>
          </p:nvPr>
        </p:nvGraphicFramePr>
        <p:xfrm>
          <a:off x="12184555" y="1709477"/>
          <a:ext cx="13453046" cy="12006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010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4"/>
            <a:ext cx="27427238" cy="1542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11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E3AEDE3-AE11-34E8-C396-431B7B90FFC4}"/>
              </a:ext>
            </a:extLst>
          </p:cNvPr>
          <p:cNvSpPr txBox="1">
            <a:spLocks/>
          </p:cNvSpPr>
          <p:nvPr/>
        </p:nvSpPr>
        <p:spPr>
          <a:xfrm>
            <a:off x="1714203" y="1756637"/>
            <a:ext cx="8793714" cy="12006278"/>
          </a:xfrm>
          <a:prstGeom prst="rect">
            <a:avLst/>
          </a:prstGeom>
        </p:spPr>
        <p:txBody>
          <a:bodyPr vert="horz" lIns="205704" tIns="102852" rIns="205704" bIns="102852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200" b="1" kern="1200" spc="7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  <a:spcAft>
                <a:spcPts val="1350"/>
              </a:spcAft>
            </a:pPr>
            <a:r>
              <a:rPr lang="en-US" altLang="zh-CN" sz="9448" spc="-112"/>
              <a:t>1.</a:t>
            </a:r>
            <a:r>
              <a:rPr lang="zh-CN" altLang="en-US" sz="9448" spc="-112"/>
              <a:t>学习部分机器学习内容代码实现（包含算法）</a:t>
            </a:r>
            <a:br>
              <a:rPr lang="en-US" altLang="zh-CN" sz="9448" spc="-112"/>
            </a:br>
            <a:endParaRPr lang="en-US" altLang="zh-CN" sz="9448" spc="-112"/>
          </a:p>
        </p:txBody>
      </p:sp>
      <p:graphicFrame>
        <p:nvGraphicFramePr>
          <p:cNvPr id="6" name="内容占位符 2">
            <a:extLst>
              <a:ext uri="{FF2B5EF4-FFF2-40B4-BE49-F238E27FC236}">
                <a16:creationId xmlns:a16="http://schemas.microsoft.com/office/drawing/2014/main" id="{569093C0-754F-E85A-4920-D1B95AD2CD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52803"/>
              </p:ext>
            </p:extLst>
          </p:nvPr>
        </p:nvGraphicFramePr>
        <p:xfrm>
          <a:off x="12184555" y="1709477"/>
          <a:ext cx="13453046" cy="12006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336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10AED-621A-5B48-D38C-5E56CE991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415" y="4423309"/>
            <a:ext cx="20570428" cy="7035086"/>
          </a:xfrm>
        </p:spPr>
        <p:txBody>
          <a:bodyPr/>
          <a:lstStyle/>
          <a:p>
            <a:r>
              <a:rPr lang="en-US" altLang="zh-CN"/>
              <a:t>knn</a:t>
            </a:r>
            <a:r>
              <a:rPr lang="zh-CN" altLang="en-US"/>
              <a:t>算法</a:t>
            </a:r>
            <a:r>
              <a:rPr lang="en-US" altLang="zh-CN"/>
              <a:t>(k</a:t>
            </a:r>
            <a:r>
              <a:rPr lang="zh-CN" altLang="en-US"/>
              <a:t>近邻算法</a:t>
            </a:r>
            <a:r>
              <a:rPr lang="en-US" altLang="zh-CN"/>
              <a:t>)(k nearest neighbor)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34AC0D3-C6B6-36BA-8288-404C95368C74}"/>
              </a:ext>
            </a:extLst>
          </p:cNvPr>
          <p:cNvSpPr txBox="1">
            <a:spLocks/>
          </p:cNvSpPr>
          <p:nvPr/>
        </p:nvSpPr>
        <p:spPr>
          <a:xfrm>
            <a:off x="1507857" y="1489631"/>
            <a:ext cx="19338722" cy="3023853"/>
          </a:xfrm>
          <a:prstGeom prst="rect">
            <a:avLst/>
          </a:prstGeom>
        </p:spPr>
        <p:txBody>
          <a:bodyPr lIns="246845" tIns="246845" rIns="246845" bIns="205704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200" b="1" kern="1200" spc="7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9448" dirty="0"/>
              <a:t>1.</a:t>
            </a:r>
            <a:r>
              <a:rPr lang="zh-CN" altLang="zh-CN" sz="9448" dirty="0"/>
              <a:t>学习部分机器学习内容代码实现（包含算法）</a:t>
            </a:r>
            <a:br>
              <a:rPr lang="en-US" altLang="zh-CN" sz="9448" dirty="0"/>
            </a:br>
            <a:endParaRPr lang="zh-CN" altLang="en-US" sz="9448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E4AC6A-F82C-CBF6-81BD-6DE76F248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090" y="5865252"/>
            <a:ext cx="16924844" cy="9571611"/>
          </a:xfrm>
          <a:prstGeom prst="rect">
            <a:avLst/>
          </a:prstGeom>
        </p:spPr>
      </p:pic>
      <p:pic>
        <p:nvPicPr>
          <p:cNvPr id="10" name="图片 9" descr="表格&#10;&#10;描述已自动生成">
            <a:extLst>
              <a:ext uri="{FF2B5EF4-FFF2-40B4-BE49-F238E27FC236}">
                <a16:creationId xmlns:a16="http://schemas.microsoft.com/office/drawing/2014/main" id="{C78C780D-038D-49F5-4B91-56E69DF03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367" y="8435788"/>
            <a:ext cx="13743793" cy="5972992"/>
          </a:xfrm>
          <a:prstGeom prst="rect">
            <a:avLst/>
          </a:prstGeom>
        </p:spPr>
      </p:pic>
      <p:pic>
        <p:nvPicPr>
          <p:cNvPr id="6" name="图片 5" descr="图表, 气泡图&#10;&#10;描述已自动生成">
            <a:extLst>
              <a:ext uri="{FF2B5EF4-FFF2-40B4-BE49-F238E27FC236}">
                <a16:creationId xmlns:a16="http://schemas.microsoft.com/office/drawing/2014/main" id="{8433C4AC-951F-AC54-46AB-4A122C946D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4285" y="3087711"/>
            <a:ext cx="8011712" cy="534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5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95E92-1943-C807-66F9-CD4F6DCD6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超参数：在执行程序之前需要确定的参数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B3AFCCA6-3E79-3205-1FA0-61BF3B6D6D2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414691" y="6687523"/>
          <a:ext cx="20570428" cy="7035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DB98F-A154-1A42-6644-9DBB4E71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归一化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9336A-33D2-AEE9-02FE-6655DBE6B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7174" y="5964372"/>
            <a:ext cx="20570428" cy="7035086"/>
          </a:xfrm>
        </p:spPr>
        <p:txBody>
          <a:bodyPr/>
          <a:lstStyle/>
          <a:p>
            <a:r>
              <a:rPr lang="zh-CN" altLang="en-US" dirty="0"/>
              <a:t>最值归一化 ： </a:t>
            </a:r>
            <a:r>
              <a:rPr lang="en-US" altLang="zh-CN" dirty="0"/>
              <a:t>normalization</a:t>
            </a:r>
          </a:p>
          <a:p>
            <a:r>
              <a:rPr lang="zh-CN" altLang="en-US" dirty="0"/>
              <a:t>均值方差归一化： </a:t>
            </a:r>
            <a:r>
              <a:rPr lang="en-US" altLang="zh-CN" dirty="0"/>
              <a:t>standardization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BB3AFE-A483-7731-55B5-21CCDDBC9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033" y="9263539"/>
            <a:ext cx="11811878" cy="42515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6A8FC86-CD81-482B-911B-4C0DA4585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6569" y="10205066"/>
            <a:ext cx="6428817" cy="279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2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1519A-686B-6A29-253E-D96CD0BA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KNN</a:t>
            </a:r>
            <a:r>
              <a:rPr lang="zh-CN" altLang="en-US" dirty="0"/>
              <a:t>总结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7467D90A-5272-99C0-5824-9128F5D6D0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414691" y="6687523"/>
          <a:ext cx="20570428" cy="7035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5954716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LeftStep">
      <a:dk1>
        <a:srgbClr val="000000"/>
      </a:dk1>
      <a:lt1>
        <a:srgbClr val="FFFFFF"/>
      </a:lt1>
      <a:dk2>
        <a:srgbClr val="291C32"/>
      </a:dk2>
      <a:lt2>
        <a:srgbClr val="E2E8E7"/>
      </a:lt2>
      <a:accent1>
        <a:srgbClr val="E72953"/>
      </a:accent1>
      <a:accent2>
        <a:srgbClr val="D51790"/>
      </a:accent2>
      <a:accent3>
        <a:srgbClr val="DC29E7"/>
      </a:accent3>
      <a:accent4>
        <a:srgbClr val="7C17D5"/>
      </a:accent4>
      <a:accent5>
        <a:srgbClr val="3E29E7"/>
      </a:accent5>
      <a:accent6>
        <a:srgbClr val="1751D5"/>
      </a:accent6>
      <a:hlink>
        <a:srgbClr val="31937D"/>
      </a:hlink>
      <a:folHlink>
        <a:srgbClr val="7F7F7F"/>
      </a:folHlink>
    </a:clrScheme>
    <a:fontScheme name="Custom 166">
      <a:majorFont>
        <a:latin typeface="Microsoft YaHei"/>
        <a:ea typeface=""/>
        <a:cs typeface=""/>
      </a:majorFont>
      <a:minorFont>
        <a:latin typeface="Microsoft YaHe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1104</Words>
  <Application>Microsoft Office PowerPoint</Application>
  <PresentationFormat>自定义</PresentationFormat>
  <Paragraphs>105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-apple-system</vt:lpstr>
      <vt:lpstr>Microsoft YaHei Light</vt:lpstr>
      <vt:lpstr>Microsoft YaHei</vt:lpstr>
      <vt:lpstr>Arial</vt:lpstr>
      <vt:lpstr>Avenir Next LT Pro</vt:lpstr>
      <vt:lpstr>PrismaticVTI</vt:lpstr>
      <vt:lpstr>学习汇报</vt:lpstr>
      <vt:lpstr>学习进度</vt:lpstr>
      <vt:lpstr>1.学习部分机器学习内容代码实现（包含算法） </vt:lpstr>
      <vt:lpstr>PowerPoint 演示文稿</vt:lpstr>
      <vt:lpstr>PowerPoint 演示文稿</vt:lpstr>
      <vt:lpstr>PowerPoint 演示文稿</vt:lpstr>
      <vt:lpstr>超参数：在执行程序之前需要确定的参数</vt:lpstr>
      <vt:lpstr>归一化</vt:lpstr>
      <vt:lpstr>KNN总结</vt:lpstr>
      <vt:lpstr>线性回归：判断数据的特征和目标值之间具有一定的线性关系</vt:lpstr>
      <vt:lpstr>线性回归模型评优</vt:lpstr>
      <vt:lpstr>误差</vt:lpstr>
      <vt:lpstr>梯度下降法</vt:lpstr>
      <vt:lpstr>梯度下降法</vt:lpstr>
      <vt:lpstr>2.学习李宏毅机器学习2021-2022部分课程 </vt:lpstr>
      <vt:lpstr>反向传播</vt:lpstr>
      <vt:lpstr>局部最小值与鞍点</vt:lpstr>
      <vt:lpstr>分批量进行梯度下降</vt:lpstr>
      <vt:lpstr>动量法：是另外一个可以对抗鞍点或局部最小值的方法。</vt:lpstr>
      <vt:lpstr>自适应学习率：</vt:lpstr>
      <vt:lpstr>Knn算法代码原理实现</vt:lpstr>
      <vt:lpstr>多元线性回归代码</vt:lpstr>
      <vt:lpstr>多元线性回归代码</vt:lpstr>
      <vt:lpstr>下周计划</vt:lpstr>
      <vt:lpstr>汇报完毕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学习汇报</dc:title>
  <dc:creator>钰斌 刘</dc:creator>
  <cp:lastModifiedBy>钰斌 刘</cp:lastModifiedBy>
  <cp:revision>8</cp:revision>
  <dcterms:created xsi:type="dcterms:W3CDTF">2023-11-08T08:51:01Z</dcterms:created>
  <dcterms:modified xsi:type="dcterms:W3CDTF">2023-11-08T19:14:03Z</dcterms:modified>
</cp:coreProperties>
</file>