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71" r:id="rId3"/>
    <p:sldId id="257" r:id="rId4"/>
    <p:sldId id="258" r:id="rId5"/>
    <p:sldId id="270" r:id="rId6"/>
    <p:sldId id="278" r:id="rId7"/>
    <p:sldId id="279" r:id="rId8"/>
    <p:sldId id="259" r:id="rId9"/>
    <p:sldId id="277" r:id="rId10"/>
    <p:sldId id="267" r:id="rId11"/>
    <p:sldId id="260" r:id="rId12"/>
    <p:sldId id="269" r:id="rId13"/>
    <p:sldId id="261" r:id="rId14"/>
    <p:sldId id="264" r:id="rId15"/>
    <p:sldId id="266" r:id="rId16"/>
    <p:sldId id="275" r:id="rId17"/>
    <p:sldId id="285" r:id="rId18"/>
    <p:sldId id="280" r:id="rId19"/>
    <p:sldId id="282" r:id="rId20"/>
    <p:sldId id="283" r:id="rId21"/>
    <p:sldId id="268" r:id="rId22"/>
    <p:sldId id="272" r:id="rId23"/>
    <p:sldId id="273" r:id="rId24"/>
    <p:sldId id="274" r:id="rId25"/>
    <p:sldId id="286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agiotis Giannakopoulos" userId="93cba5cf3aef04ea" providerId="Windows Live" clId="Web-{402D801E-F0F3-4C6A-B339-6956926375A7}"/>
    <pc:docChg chg="addSld modSld">
      <pc:chgData name="Panagiotis Giannakopoulos" userId="93cba5cf3aef04ea" providerId="Windows Live" clId="Web-{402D801E-F0F3-4C6A-B339-6956926375A7}" dt="2020-06-10T20:34:29.872" v="145"/>
      <pc:docMkLst>
        <pc:docMk/>
      </pc:docMkLst>
      <pc:sldChg chg="addSp delSp modSp new mod setBg setClrOvrMap">
        <pc:chgData name="Panagiotis Giannakopoulos" userId="93cba5cf3aef04ea" providerId="Windows Live" clId="Web-{402D801E-F0F3-4C6A-B339-6956926375A7}" dt="2020-06-10T20:21:23.115" v="14"/>
        <pc:sldMkLst>
          <pc:docMk/>
          <pc:sldMk cId="2866194739" sldId="285"/>
        </pc:sldMkLst>
        <pc:spChg chg="mod ord">
          <ac:chgData name="Panagiotis Giannakopoulos" userId="93cba5cf3aef04ea" providerId="Windows Live" clId="Web-{402D801E-F0F3-4C6A-B339-6956926375A7}" dt="2020-06-10T20:21:23.115" v="14"/>
          <ac:spMkLst>
            <pc:docMk/>
            <pc:sldMk cId="2866194739" sldId="285"/>
            <ac:spMk id="2" creationId="{56567CCB-F4EC-4930-B835-BB7DB072A57A}"/>
          </ac:spMkLst>
        </pc:spChg>
        <pc:spChg chg="del">
          <ac:chgData name="Panagiotis Giannakopoulos" userId="93cba5cf3aef04ea" providerId="Windows Live" clId="Web-{402D801E-F0F3-4C6A-B339-6956926375A7}" dt="2020-06-10T20:19:17.020" v="1"/>
          <ac:spMkLst>
            <pc:docMk/>
            <pc:sldMk cId="2866194739" sldId="285"/>
            <ac:spMk id="3" creationId="{1C6C471C-3D35-4A84-B8A2-4DA3D35895A9}"/>
          </ac:spMkLst>
        </pc:spChg>
        <pc:spChg chg="add del">
          <ac:chgData name="Panagiotis Giannakopoulos" userId="93cba5cf3aef04ea" providerId="Windows Live" clId="Web-{402D801E-F0F3-4C6A-B339-6956926375A7}" dt="2020-06-10T20:21:23.115" v="14"/>
          <ac:spMkLst>
            <pc:docMk/>
            <pc:sldMk cId="2866194739" sldId="285"/>
            <ac:spMk id="6" creationId="{8A7BA06D-B3FF-4E91-8639-B4569AE3AA23}"/>
          </ac:spMkLst>
        </pc:spChg>
        <pc:spChg chg="add del">
          <ac:chgData name="Panagiotis Giannakopoulos" userId="93cba5cf3aef04ea" providerId="Windows Live" clId="Web-{402D801E-F0F3-4C6A-B339-6956926375A7}" dt="2020-06-10T20:21:23.115" v="14"/>
          <ac:spMkLst>
            <pc:docMk/>
            <pc:sldMk cId="2866194739" sldId="285"/>
            <ac:spMk id="7" creationId="{2B30C86D-5A07-48BC-9C9D-6F9A2DB1E9E1}"/>
          </ac:spMkLst>
        </pc:spChg>
        <pc:spChg chg="add del">
          <ac:chgData name="Panagiotis Giannakopoulos" userId="93cba5cf3aef04ea" providerId="Windows Live" clId="Web-{402D801E-F0F3-4C6A-B339-6956926375A7}" dt="2020-06-10T20:21:23.115" v="14"/>
          <ac:spMkLst>
            <pc:docMk/>
            <pc:sldMk cId="2866194739" sldId="285"/>
            <ac:spMk id="8" creationId="{0671A8AE-40A1-4631-A6B8-581AFF065482}"/>
          </ac:spMkLst>
        </pc:spChg>
        <pc:spChg chg="add del">
          <ac:chgData name="Panagiotis Giannakopoulos" userId="93cba5cf3aef04ea" providerId="Windows Live" clId="Web-{402D801E-F0F3-4C6A-B339-6956926375A7}" dt="2020-06-10T20:20:31.708" v="12"/>
          <ac:spMkLst>
            <pc:docMk/>
            <pc:sldMk cId="2866194739" sldId="285"/>
            <ac:spMk id="9" creationId="{8A7BA06D-B3FF-4E91-8639-B4569AE3AA23}"/>
          </ac:spMkLst>
        </pc:spChg>
        <pc:spChg chg="add del">
          <ac:chgData name="Panagiotis Giannakopoulos" userId="93cba5cf3aef04ea" providerId="Windows Live" clId="Web-{402D801E-F0F3-4C6A-B339-6956926375A7}" dt="2020-06-10T20:21:23.115" v="14"/>
          <ac:spMkLst>
            <pc:docMk/>
            <pc:sldMk cId="2866194739" sldId="285"/>
            <ac:spMk id="10" creationId="{A44CD100-6267-4E62-AA64-2182A3A6A1C0}"/>
          </ac:spMkLst>
        </pc:spChg>
        <pc:spChg chg="add del">
          <ac:chgData name="Panagiotis Giannakopoulos" userId="93cba5cf3aef04ea" providerId="Windows Live" clId="Web-{402D801E-F0F3-4C6A-B339-6956926375A7}" dt="2020-06-10T20:20:31.708" v="12"/>
          <ac:spMkLst>
            <pc:docMk/>
            <pc:sldMk cId="2866194739" sldId="285"/>
            <ac:spMk id="11" creationId="{2B30C86D-5A07-48BC-9C9D-6F9A2DB1E9E1}"/>
          </ac:spMkLst>
        </pc:spChg>
        <pc:spChg chg="add del">
          <ac:chgData name="Panagiotis Giannakopoulos" userId="93cba5cf3aef04ea" providerId="Windows Live" clId="Web-{402D801E-F0F3-4C6A-B339-6956926375A7}" dt="2020-06-10T20:20:31.708" v="12"/>
          <ac:spMkLst>
            <pc:docMk/>
            <pc:sldMk cId="2866194739" sldId="285"/>
            <ac:spMk id="13" creationId="{DCE1AED4-C7FF-4468-BF54-4470A0A3E283}"/>
          </ac:spMkLst>
        </pc:spChg>
        <pc:spChg chg="add del">
          <ac:chgData name="Panagiotis Giannakopoulos" userId="93cba5cf3aef04ea" providerId="Windows Live" clId="Web-{402D801E-F0F3-4C6A-B339-6956926375A7}" dt="2020-06-10T20:20:31.708" v="12"/>
          <ac:spMkLst>
            <pc:docMk/>
            <pc:sldMk cId="2866194739" sldId="285"/>
            <ac:spMk id="15" creationId="{BDE94FAB-AA60-43B4-A2C3-3A940B9A951A}"/>
          </ac:spMkLst>
        </pc:spChg>
        <pc:picChg chg="add mod ord">
          <ac:chgData name="Panagiotis Giannakopoulos" userId="93cba5cf3aef04ea" providerId="Windows Live" clId="Web-{402D801E-F0F3-4C6A-B339-6956926375A7}" dt="2020-06-10T20:21:23.115" v="14"/>
          <ac:picMkLst>
            <pc:docMk/>
            <pc:sldMk cId="2866194739" sldId="285"/>
            <ac:picMk id="4" creationId="{F022670B-2E91-43A2-96D0-E38D5FFE0AD5}"/>
          </ac:picMkLst>
        </pc:picChg>
      </pc:sldChg>
      <pc:sldChg chg="addSp modSp new mod setBg">
        <pc:chgData name="Panagiotis Giannakopoulos" userId="93cba5cf3aef04ea" providerId="Windows Live" clId="Web-{402D801E-F0F3-4C6A-B339-6956926375A7}" dt="2020-06-10T20:34:29.872" v="145"/>
        <pc:sldMkLst>
          <pc:docMk/>
          <pc:sldMk cId="2503773312" sldId="286"/>
        </pc:sldMkLst>
        <pc:spChg chg="mod">
          <ac:chgData name="Panagiotis Giannakopoulos" userId="93cba5cf3aef04ea" providerId="Windows Live" clId="Web-{402D801E-F0F3-4C6A-B339-6956926375A7}" dt="2020-06-10T20:34:29.872" v="145"/>
          <ac:spMkLst>
            <pc:docMk/>
            <pc:sldMk cId="2503773312" sldId="286"/>
            <ac:spMk id="2" creationId="{CA22FAF4-2157-4E4D-A4F9-922EDE35BE42}"/>
          </ac:spMkLst>
        </pc:spChg>
        <pc:spChg chg="mod">
          <ac:chgData name="Panagiotis Giannakopoulos" userId="93cba5cf3aef04ea" providerId="Windows Live" clId="Web-{402D801E-F0F3-4C6A-B339-6956926375A7}" dt="2020-06-10T20:34:29.872" v="145"/>
          <ac:spMkLst>
            <pc:docMk/>
            <pc:sldMk cId="2503773312" sldId="286"/>
            <ac:spMk id="3" creationId="{A31F812D-3CAD-430E-BAF9-EB0385E52204}"/>
          </ac:spMkLst>
        </pc:spChg>
        <pc:spChg chg="add">
          <ac:chgData name="Panagiotis Giannakopoulos" userId="93cba5cf3aef04ea" providerId="Windows Live" clId="Web-{402D801E-F0F3-4C6A-B339-6956926375A7}" dt="2020-06-10T20:34:29.872" v="145"/>
          <ac:spMkLst>
            <pc:docMk/>
            <pc:sldMk cId="2503773312" sldId="286"/>
            <ac:spMk id="8" creationId="{389575E1-3389-451A-A5F7-27854C25C599}"/>
          </ac:spMkLst>
        </pc:spChg>
        <pc:spChg chg="add">
          <ac:chgData name="Panagiotis Giannakopoulos" userId="93cba5cf3aef04ea" providerId="Windows Live" clId="Web-{402D801E-F0F3-4C6A-B339-6956926375A7}" dt="2020-06-10T20:34:29.872" v="145"/>
          <ac:spMkLst>
            <pc:docMk/>
            <pc:sldMk cId="2503773312" sldId="286"/>
            <ac:spMk id="10" creationId="{A53CCC5C-D88E-40FB-B30B-23DCDBD01D37}"/>
          </ac:spMkLst>
        </pc:spChg>
        <pc:spChg chg="add">
          <ac:chgData name="Panagiotis Giannakopoulos" userId="93cba5cf3aef04ea" providerId="Windows Live" clId="Web-{402D801E-F0F3-4C6A-B339-6956926375A7}" dt="2020-06-10T20:34:29.872" v="145"/>
          <ac:spMkLst>
            <pc:docMk/>
            <pc:sldMk cId="2503773312" sldId="286"/>
            <ac:spMk id="12" creationId="{081E4A58-353D-44AE-B2FC-2A74E2E400F7}"/>
          </ac:spMkLst>
        </pc:spChg>
      </pc:sldChg>
    </pc:docChg>
  </pc:docChgLst>
  <pc:docChgLst>
    <pc:chgData name="vasilis lyberakis" userId="267985dabccb5673" providerId="Windows Live" clId="Web-{2812C33D-A02D-4978-96AA-57ACE7DC66DA}"/>
    <pc:docChg chg="modSld sldOrd">
      <pc:chgData name="vasilis lyberakis" userId="267985dabccb5673" providerId="Windows Live" clId="Web-{2812C33D-A02D-4978-96AA-57ACE7DC66DA}" dt="2020-06-10T20:38:49.869" v="28" actId="20577"/>
      <pc:docMkLst>
        <pc:docMk/>
      </pc:docMkLst>
      <pc:sldChg chg="ord">
        <pc:chgData name="vasilis lyberakis" userId="267985dabccb5673" providerId="Windows Live" clId="Web-{2812C33D-A02D-4978-96AA-57ACE7DC66DA}" dt="2020-06-10T20:19:59.037" v="4"/>
        <pc:sldMkLst>
          <pc:docMk/>
          <pc:sldMk cId="1622296027" sldId="259"/>
        </pc:sldMkLst>
      </pc:sldChg>
      <pc:sldChg chg="modSp">
        <pc:chgData name="vasilis lyberakis" userId="267985dabccb5673" providerId="Windows Live" clId="Web-{2812C33D-A02D-4978-96AA-57ACE7DC66DA}" dt="2020-06-10T20:18:41.115" v="2" actId="20577"/>
        <pc:sldMkLst>
          <pc:docMk/>
          <pc:sldMk cId="3434088332" sldId="275"/>
        </pc:sldMkLst>
        <pc:spChg chg="mod">
          <ac:chgData name="vasilis lyberakis" userId="267985dabccb5673" providerId="Windows Live" clId="Web-{2812C33D-A02D-4978-96AA-57ACE7DC66DA}" dt="2020-06-10T20:18:41.115" v="2" actId="20577"/>
          <ac:spMkLst>
            <pc:docMk/>
            <pc:sldMk cId="3434088332" sldId="275"/>
            <ac:spMk id="3" creationId="{EBD7EADF-D613-41C9-919C-8C74380AA16A}"/>
          </ac:spMkLst>
        </pc:spChg>
      </pc:sldChg>
      <pc:sldChg chg="modSp">
        <pc:chgData name="vasilis lyberakis" userId="267985dabccb5673" providerId="Windows Live" clId="Web-{2812C33D-A02D-4978-96AA-57ACE7DC66DA}" dt="2020-06-10T20:35:05.369" v="23" actId="20577"/>
        <pc:sldMkLst>
          <pc:docMk/>
          <pc:sldMk cId="2719083207" sldId="280"/>
        </pc:sldMkLst>
        <pc:spChg chg="mod">
          <ac:chgData name="vasilis lyberakis" userId="267985dabccb5673" providerId="Windows Live" clId="Web-{2812C33D-A02D-4978-96AA-57ACE7DC66DA}" dt="2020-06-10T20:35:05.369" v="23" actId="20577"/>
          <ac:spMkLst>
            <pc:docMk/>
            <pc:sldMk cId="2719083207" sldId="280"/>
            <ac:spMk id="2" creationId="{24AC0972-29ED-4246-9CE9-895A6952A1A5}"/>
          </ac:spMkLst>
        </pc:spChg>
      </pc:sldChg>
      <pc:sldChg chg="modSp">
        <pc:chgData name="vasilis lyberakis" userId="267985dabccb5673" providerId="Windows Live" clId="Web-{2812C33D-A02D-4978-96AA-57ACE7DC66DA}" dt="2020-06-10T20:38:49.869" v="27" actId="20577"/>
        <pc:sldMkLst>
          <pc:docMk/>
          <pc:sldMk cId="835540865" sldId="283"/>
        </pc:sldMkLst>
        <pc:spChg chg="mod">
          <ac:chgData name="vasilis lyberakis" userId="267985dabccb5673" providerId="Windows Live" clId="Web-{2812C33D-A02D-4978-96AA-57ACE7DC66DA}" dt="2020-06-10T20:38:49.869" v="27" actId="20577"/>
          <ac:spMkLst>
            <pc:docMk/>
            <pc:sldMk cId="835540865" sldId="283"/>
            <ac:spMk id="3" creationId="{643DEEF5-DFFB-4472-A1D9-86308212B3F7}"/>
          </ac:spMkLst>
        </pc:spChg>
      </pc:sldChg>
    </pc:docChg>
  </pc:docChgLst>
  <pc:docChgLst>
    <pc:chgData name="Panagiotis Giannakopoulos" userId="93cba5cf3aef04ea" providerId="LiveId" clId="{F1309C25-C743-4D58-9A4C-9171E8C03184}"/>
    <pc:docChg chg="modSld">
      <pc:chgData name="Panagiotis Giannakopoulos" userId="93cba5cf3aef04ea" providerId="LiveId" clId="{F1309C25-C743-4D58-9A4C-9171E8C03184}" dt="2020-07-03T15:23:52.435" v="23" actId="20577"/>
      <pc:docMkLst>
        <pc:docMk/>
      </pc:docMkLst>
      <pc:sldChg chg="modSp mod">
        <pc:chgData name="Panagiotis Giannakopoulos" userId="93cba5cf3aef04ea" providerId="LiveId" clId="{F1309C25-C743-4D58-9A4C-9171E8C03184}" dt="2020-07-03T15:23:52.435" v="23" actId="20577"/>
        <pc:sldMkLst>
          <pc:docMk/>
          <pc:sldMk cId="2503773312" sldId="286"/>
        </pc:sldMkLst>
        <pc:spChg chg="mod">
          <ac:chgData name="Panagiotis Giannakopoulos" userId="93cba5cf3aef04ea" providerId="LiveId" clId="{F1309C25-C743-4D58-9A4C-9171E8C03184}" dt="2020-07-03T15:23:52.435" v="23" actId="20577"/>
          <ac:spMkLst>
            <pc:docMk/>
            <pc:sldMk cId="2503773312" sldId="286"/>
            <ac:spMk id="3" creationId="{A31F812D-3CAD-430E-BAF9-EB0385E52204}"/>
          </ac:spMkLst>
        </pc:spChg>
      </pc:sldChg>
    </pc:docChg>
  </pc:docChgLst>
  <pc:docChgLst>
    <pc:chgData name="vasilis lyberakis" userId="267985dabccb5673" providerId="Windows Live" clId="Web-{E478BD54-AD83-495B-9379-6F27C651F741}"/>
    <pc:docChg chg="addSld delSld modSld sldOrd">
      <pc:chgData name="vasilis lyberakis" userId="267985dabccb5673" providerId="Windows Live" clId="Web-{E478BD54-AD83-495B-9379-6F27C651F741}" dt="2020-05-29T17:17:25.595" v="2959" actId="20577"/>
      <pc:docMkLst>
        <pc:docMk/>
      </pc:docMkLst>
      <pc:sldChg chg="modSp">
        <pc:chgData name="vasilis lyberakis" userId="267985dabccb5673" providerId="Windows Live" clId="Web-{E478BD54-AD83-495B-9379-6F27C651F741}" dt="2020-05-29T16:54:51.240" v="1741" actId="20577"/>
        <pc:sldMkLst>
          <pc:docMk/>
          <pc:sldMk cId="2061828893" sldId="270"/>
        </pc:sldMkLst>
        <pc:spChg chg="mod">
          <ac:chgData name="vasilis lyberakis" userId="267985dabccb5673" providerId="Windows Live" clId="Web-{E478BD54-AD83-495B-9379-6F27C651F741}" dt="2020-05-29T16:54:51.240" v="1741" actId="20577"/>
          <ac:spMkLst>
            <pc:docMk/>
            <pc:sldMk cId="2061828893" sldId="270"/>
            <ac:spMk id="2" creationId="{6E0681FA-7996-4573-804A-E6B1215EC8EE}"/>
          </ac:spMkLst>
        </pc:spChg>
        <pc:spChg chg="mod">
          <ac:chgData name="vasilis lyberakis" userId="267985dabccb5673" providerId="Windows Live" clId="Web-{E478BD54-AD83-495B-9379-6F27C651F741}" dt="2020-05-29T16:41:03.123" v="566" actId="20577"/>
          <ac:spMkLst>
            <pc:docMk/>
            <pc:sldMk cId="2061828893" sldId="270"/>
            <ac:spMk id="3" creationId="{643DEEF5-DFFB-4472-A1D9-86308212B3F7}"/>
          </ac:spMkLst>
        </pc:spChg>
      </pc:sldChg>
      <pc:sldChg chg="new del">
        <pc:chgData name="vasilis lyberakis" userId="267985dabccb5673" providerId="Windows Live" clId="Web-{E478BD54-AD83-495B-9379-6F27C651F741}" dt="2020-05-29T16:26:54.225" v="2"/>
        <pc:sldMkLst>
          <pc:docMk/>
          <pc:sldMk cId="700951835" sldId="276"/>
        </pc:sldMkLst>
      </pc:sldChg>
      <pc:sldChg chg="add replId">
        <pc:chgData name="vasilis lyberakis" userId="267985dabccb5673" providerId="Windows Live" clId="Web-{E478BD54-AD83-495B-9379-6F27C651F741}" dt="2020-05-29T16:26:51.240" v="1"/>
        <pc:sldMkLst>
          <pc:docMk/>
          <pc:sldMk cId="2564542798" sldId="277"/>
        </pc:sldMkLst>
      </pc:sldChg>
      <pc:sldChg chg="modSp add replId">
        <pc:chgData name="vasilis lyberakis" userId="267985dabccb5673" providerId="Windows Live" clId="Web-{E478BD54-AD83-495B-9379-6F27C651F741}" dt="2020-05-29T16:54:55.255" v="1744" actId="20577"/>
        <pc:sldMkLst>
          <pc:docMk/>
          <pc:sldMk cId="385023843" sldId="278"/>
        </pc:sldMkLst>
        <pc:spChg chg="mod">
          <ac:chgData name="vasilis lyberakis" userId="267985dabccb5673" providerId="Windows Live" clId="Web-{E478BD54-AD83-495B-9379-6F27C651F741}" dt="2020-05-29T16:54:55.255" v="1744" actId="20577"/>
          <ac:spMkLst>
            <pc:docMk/>
            <pc:sldMk cId="385023843" sldId="278"/>
            <ac:spMk id="2" creationId="{6E0681FA-7996-4573-804A-E6B1215EC8EE}"/>
          </ac:spMkLst>
        </pc:spChg>
        <pc:spChg chg="mod">
          <ac:chgData name="vasilis lyberakis" userId="267985dabccb5673" providerId="Windows Live" clId="Web-{E478BD54-AD83-495B-9379-6F27C651F741}" dt="2020-05-29T16:44:01.015" v="888" actId="20577"/>
          <ac:spMkLst>
            <pc:docMk/>
            <pc:sldMk cId="385023843" sldId="278"/>
            <ac:spMk id="3" creationId="{643DEEF5-DFFB-4472-A1D9-86308212B3F7}"/>
          </ac:spMkLst>
        </pc:spChg>
      </pc:sldChg>
      <pc:sldChg chg="modSp add replId">
        <pc:chgData name="vasilis lyberakis" userId="267985dabccb5673" providerId="Windows Live" clId="Web-{E478BD54-AD83-495B-9379-6F27C651F741}" dt="2020-05-29T16:54:59.615" v="1747" actId="20577"/>
        <pc:sldMkLst>
          <pc:docMk/>
          <pc:sldMk cId="3069016564" sldId="279"/>
        </pc:sldMkLst>
        <pc:spChg chg="mod">
          <ac:chgData name="vasilis lyberakis" userId="267985dabccb5673" providerId="Windows Live" clId="Web-{E478BD54-AD83-495B-9379-6F27C651F741}" dt="2020-05-29T16:54:59.615" v="1747" actId="20577"/>
          <ac:spMkLst>
            <pc:docMk/>
            <pc:sldMk cId="3069016564" sldId="279"/>
            <ac:spMk id="2" creationId="{6E0681FA-7996-4573-804A-E6B1215EC8EE}"/>
          </ac:spMkLst>
        </pc:spChg>
        <pc:spChg chg="mod">
          <ac:chgData name="vasilis lyberakis" userId="267985dabccb5673" providerId="Windows Live" clId="Web-{E478BD54-AD83-495B-9379-6F27C651F741}" dt="2020-05-29T16:53:15.348" v="1628" actId="20577"/>
          <ac:spMkLst>
            <pc:docMk/>
            <pc:sldMk cId="3069016564" sldId="279"/>
            <ac:spMk id="3" creationId="{643DEEF5-DFFB-4472-A1D9-86308212B3F7}"/>
          </ac:spMkLst>
        </pc:spChg>
      </pc:sldChg>
      <pc:sldChg chg="addSp delSp modSp add ord replId">
        <pc:chgData name="vasilis lyberakis" userId="267985dabccb5673" providerId="Windows Live" clId="Web-{E478BD54-AD83-495B-9379-6F27C651F741}" dt="2020-05-29T16:55:46.428" v="1759"/>
        <pc:sldMkLst>
          <pc:docMk/>
          <pc:sldMk cId="2719083207" sldId="280"/>
        </pc:sldMkLst>
        <pc:spChg chg="mod">
          <ac:chgData name="vasilis lyberakis" userId="267985dabccb5673" providerId="Windows Live" clId="Web-{E478BD54-AD83-495B-9379-6F27C651F741}" dt="2020-05-29T16:53:43.208" v="1693" actId="20577"/>
          <ac:spMkLst>
            <pc:docMk/>
            <pc:sldMk cId="2719083207" sldId="280"/>
            <ac:spMk id="2" creationId="{24AC0972-29ED-4246-9CE9-895A6952A1A5}"/>
          </ac:spMkLst>
        </pc:spChg>
        <pc:spChg chg="add del mod">
          <ac:chgData name="vasilis lyberakis" userId="267985dabccb5673" providerId="Windows Live" clId="Web-{E478BD54-AD83-495B-9379-6F27C651F741}" dt="2020-05-29T16:55:46.428" v="1759"/>
          <ac:spMkLst>
            <pc:docMk/>
            <pc:sldMk cId="2719083207" sldId="280"/>
            <ac:spMk id="145" creationId="{7B417FE7-BEB9-4755-9060-71A6E655C4DA}"/>
          </ac:spMkLst>
        </pc:spChg>
        <pc:spChg chg="add del mod">
          <ac:chgData name="vasilis lyberakis" userId="267985dabccb5673" providerId="Windows Live" clId="Web-{E478BD54-AD83-495B-9379-6F27C651F741}" dt="2020-05-29T16:55:41.365" v="1758"/>
          <ac:spMkLst>
            <pc:docMk/>
            <pc:sldMk cId="2719083207" sldId="280"/>
            <ac:spMk id="146" creationId="{40D1FA2D-C52F-478D-A7CC-C28098B1024E}"/>
          </ac:spMkLst>
        </pc:spChg>
        <pc:graphicFrameChg chg="modGraphic">
          <ac:chgData name="vasilis lyberakis" userId="267985dabccb5673" providerId="Windows Live" clId="Web-{E478BD54-AD83-495B-9379-6F27C651F741}" dt="2020-05-29T16:54:32.880" v="1740" actId="20577"/>
          <ac:graphicFrameMkLst>
            <pc:docMk/>
            <pc:sldMk cId="2719083207" sldId="280"/>
            <ac:graphicFrameMk id="5" creationId="{F1504516-1E3D-4F8E-8D1B-F6892D9F2675}"/>
          </ac:graphicFrameMkLst>
        </pc:graphicFrameChg>
      </pc:sldChg>
      <pc:sldChg chg="add del ord replId">
        <pc:chgData name="vasilis lyberakis" userId="267985dabccb5673" providerId="Windows Live" clId="Web-{E478BD54-AD83-495B-9379-6F27C651F741}" dt="2020-05-29T16:56:24.147" v="1787"/>
        <pc:sldMkLst>
          <pc:docMk/>
          <pc:sldMk cId="2128557087" sldId="281"/>
        </pc:sldMkLst>
      </pc:sldChg>
      <pc:sldChg chg="modSp add ord replId">
        <pc:chgData name="vasilis lyberakis" userId="267985dabccb5673" providerId="Windows Live" clId="Web-{E478BD54-AD83-495B-9379-6F27C651F741}" dt="2020-05-29T17:01:15.712" v="2442" actId="20577"/>
        <pc:sldMkLst>
          <pc:docMk/>
          <pc:sldMk cId="3314414953" sldId="282"/>
        </pc:sldMkLst>
        <pc:spChg chg="mod">
          <ac:chgData name="vasilis lyberakis" userId="267985dabccb5673" providerId="Windows Live" clId="Web-{E478BD54-AD83-495B-9379-6F27C651F741}" dt="2020-05-29T16:56:34.240" v="1806" actId="20577"/>
          <ac:spMkLst>
            <pc:docMk/>
            <pc:sldMk cId="3314414953" sldId="282"/>
            <ac:spMk id="2" creationId="{6E0681FA-7996-4573-804A-E6B1215EC8EE}"/>
          </ac:spMkLst>
        </pc:spChg>
        <pc:spChg chg="mod">
          <ac:chgData name="vasilis lyberakis" userId="267985dabccb5673" providerId="Windows Live" clId="Web-{E478BD54-AD83-495B-9379-6F27C651F741}" dt="2020-05-29T17:01:15.712" v="2442" actId="20577"/>
          <ac:spMkLst>
            <pc:docMk/>
            <pc:sldMk cId="3314414953" sldId="282"/>
            <ac:spMk id="3" creationId="{643DEEF5-DFFB-4472-A1D9-86308212B3F7}"/>
          </ac:spMkLst>
        </pc:spChg>
      </pc:sldChg>
      <pc:sldChg chg="modSp add replId">
        <pc:chgData name="vasilis lyberakis" userId="267985dabccb5673" providerId="Windows Live" clId="Web-{E478BD54-AD83-495B-9379-6F27C651F741}" dt="2020-05-29T17:17:25.595" v="2958" actId="20577"/>
        <pc:sldMkLst>
          <pc:docMk/>
          <pc:sldMk cId="835540865" sldId="283"/>
        </pc:sldMkLst>
        <pc:spChg chg="mod">
          <ac:chgData name="vasilis lyberakis" userId="267985dabccb5673" providerId="Windows Live" clId="Web-{E478BD54-AD83-495B-9379-6F27C651F741}" dt="2020-05-29T17:01:33.024" v="2447" actId="20577"/>
          <ac:spMkLst>
            <pc:docMk/>
            <pc:sldMk cId="835540865" sldId="283"/>
            <ac:spMk id="2" creationId="{6E0681FA-7996-4573-804A-E6B1215EC8EE}"/>
          </ac:spMkLst>
        </pc:spChg>
        <pc:spChg chg="mod">
          <ac:chgData name="vasilis lyberakis" userId="267985dabccb5673" providerId="Windows Live" clId="Web-{E478BD54-AD83-495B-9379-6F27C651F741}" dt="2020-05-29T17:17:25.595" v="2958" actId="20577"/>
          <ac:spMkLst>
            <pc:docMk/>
            <pc:sldMk cId="835540865" sldId="283"/>
            <ac:spMk id="3" creationId="{643DEEF5-DFFB-4472-A1D9-86308212B3F7}"/>
          </ac:spMkLst>
        </pc:spChg>
      </pc:sldChg>
    </pc:docChg>
  </pc:docChgLst>
  <pc:docChgLst>
    <pc:chgData name="Panagiotis Giannakopoulos" userId="93cba5cf3aef04ea" providerId="LiveId" clId="{F0EC8A36-0D69-41BA-9943-DC831B025496}"/>
    <pc:docChg chg="undo custSel addSld delSld modSld sldOrd">
      <pc:chgData name="Panagiotis Giannakopoulos" userId="93cba5cf3aef04ea" providerId="LiveId" clId="{F0EC8A36-0D69-41BA-9943-DC831B025496}" dt="2020-05-29T12:27:49.362" v="4423" actId="20577"/>
      <pc:docMkLst>
        <pc:docMk/>
      </pc:docMkLst>
      <pc:sldChg chg="addSp delSp modSp mod">
        <pc:chgData name="Panagiotis Giannakopoulos" userId="93cba5cf3aef04ea" providerId="LiveId" clId="{F0EC8A36-0D69-41BA-9943-DC831B025496}" dt="2020-05-29T10:47:29.883" v="45" actId="1076"/>
        <pc:sldMkLst>
          <pc:docMk/>
          <pc:sldMk cId="2781096380" sldId="257"/>
        </pc:sldMkLst>
        <pc:spChg chg="del">
          <ac:chgData name="Panagiotis Giannakopoulos" userId="93cba5cf3aef04ea" providerId="LiveId" clId="{F0EC8A36-0D69-41BA-9943-DC831B025496}" dt="2020-05-29T10:46:24.300" v="34"/>
          <ac:spMkLst>
            <pc:docMk/>
            <pc:sldMk cId="2781096380" sldId="257"/>
            <ac:spMk id="3" creationId="{44DA4409-DCD3-436E-8AE7-5B8BA3460612}"/>
          </ac:spMkLst>
        </pc:spChg>
        <pc:spChg chg="add del mod">
          <ac:chgData name="Panagiotis Giannakopoulos" userId="93cba5cf3aef04ea" providerId="LiveId" clId="{F0EC8A36-0D69-41BA-9943-DC831B025496}" dt="2020-05-29T10:47:22.943" v="43" actId="478"/>
          <ac:spMkLst>
            <pc:docMk/>
            <pc:sldMk cId="2781096380" sldId="257"/>
            <ac:spMk id="4" creationId="{F2B43617-CBD2-4AB5-83EA-CFE9FD7B32BA}"/>
          </ac:spMkLst>
        </pc:spChg>
        <pc:picChg chg="add del mod">
          <ac:chgData name="Panagiotis Giannakopoulos" userId="93cba5cf3aef04ea" providerId="LiveId" clId="{F0EC8A36-0D69-41BA-9943-DC831B025496}" dt="2020-05-29T10:47:17.273" v="40" actId="478"/>
          <ac:picMkLst>
            <pc:docMk/>
            <pc:sldMk cId="2781096380" sldId="257"/>
            <ac:picMk id="1026" creationId="{BE8C4BED-DF7C-4340-9C3D-9BBD98D055DB}"/>
          </ac:picMkLst>
        </pc:picChg>
        <pc:picChg chg="add mod">
          <ac:chgData name="Panagiotis Giannakopoulos" userId="93cba5cf3aef04ea" providerId="LiveId" clId="{F0EC8A36-0D69-41BA-9943-DC831B025496}" dt="2020-05-29T10:47:29.883" v="45" actId="1076"/>
          <ac:picMkLst>
            <pc:docMk/>
            <pc:sldMk cId="2781096380" sldId="257"/>
            <ac:picMk id="1028" creationId="{F9E7F99C-B5F3-4EB7-9046-0BD1BC68120B}"/>
          </ac:picMkLst>
        </pc:picChg>
      </pc:sldChg>
      <pc:sldChg chg="modSp mod">
        <pc:chgData name="Panagiotis Giannakopoulos" userId="93cba5cf3aef04ea" providerId="LiveId" clId="{F0EC8A36-0D69-41BA-9943-DC831B025496}" dt="2020-05-29T10:28:54.407" v="33" actId="20577"/>
        <pc:sldMkLst>
          <pc:docMk/>
          <pc:sldMk cId="2061828893" sldId="270"/>
        </pc:sldMkLst>
        <pc:spChg chg="mod">
          <ac:chgData name="Panagiotis Giannakopoulos" userId="93cba5cf3aef04ea" providerId="LiveId" clId="{F0EC8A36-0D69-41BA-9943-DC831B025496}" dt="2020-05-29T10:28:54.407" v="33" actId="20577"/>
          <ac:spMkLst>
            <pc:docMk/>
            <pc:sldMk cId="2061828893" sldId="270"/>
            <ac:spMk id="3" creationId="{643DEEF5-DFFB-4472-A1D9-86308212B3F7}"/>
          </ac:spMkLst>
        </pc:spChg>
      </pc:sldChg>
      <pc:sldChg chg="addSp delSp modSp new mod ord">
        <pc:chgData name="Panagiotis Giannakopoulos" userId="93cba5cf3aef04ea" providerId="LiveId" clId="{F0EC8A36-0D69-41BA-9943-DC831B025496}" dt="2020-05-29T11:05:29.092" v="463" actId="20577"/>
        <pc:sldMkLst>
          <pc:docMk/>
          <pc:sldMk cId="1121528166" sldId="271"/>
        </pc:sldMkLst>
        <pc:spChg chg="mod">
          <ac:chgData name="Panagiotis Giannakopoulos" userId="93cba5cf3aef04ea" providerId="LiveId" clId="{F0EC8A36-0D69-41BA-9943-DC831B025496}" dt="2020-05-29T11:05:29.092" v="463" actId="20577"/>
          <ac:spMkLst>
            <pc:docMk/>
            <pc:sldMk cId="1121528166" sldId="271"/>
            <ac:spMk id="2" creationId="{15E55B13-B7F1-43F1-AE72-7C84BDED93E2}"/>
          </ac:spMkLst>
        </pc:spChg>
        <pc:spChg chg="del mod">
          <ac:chgData name="Panagiotis Giannakopoulos" userId="93cba5cf3aef04ea" providerId="LiveId" clId="{F0EC8A36-0D69-41BA-9943-DC831B025496}" dt="2020-05-29T11:04:55.869" v="422" actId="478"/>
          <ac:spMkLst>
            <pc:docMk/>
            <pc:sldMk cId="1121528166" sldId="271"/>
            <ac:spMk id="3" creationId="{E5EDC18C-7B6E-42CF-B70D-D3DDACE5D4DF}"/>
          </ac:spMkLst>
        </pc:spChg>
        <pc:spChg chg="add mod">
          <ac:chgData name="Panagiotis Giannakopoulos" userId="93cba5cf3aef04ea" providerId="LiveId" clId="{F0EC8A36-0D69-41BA-9943-DC831B025496}" dt="2020-05-29T11:05:20.725" v="453" actId="20577"/>
          <ac:spMkLst>
            <pc:docMk/>
            <pc:sldMk cId="1121528166" sldId="271"/>
            <ac:spMk id="4" creationId="{CCB549F6-74FC-4E91-99B7-F15BFB335D45}"/>
          </ac:spMkLst>
        </pc:spChg>
      </pc:sldChg>
      <pc:sldChg chg="modSp new mod">
        <pc:chgData name="Panagiotis Giannakopoulos" userId="93cba5cf3aef04ea" providerId="LiveId" clId="{F0EC8A36-0D69-41BA-9943-DC831B025496}" dt="2020-05-29T11:34:29.814" v="2872" actId="20577"/>
        <pc:sldMkLst>
          <pc:docMk/>
          <pc:sldMk cId="221125233" sldId="272"/>
        </pc:sldMkLst>
        <pc:spChg chg="mod">
          <ac:chgData name="Panagiotis Giannakopoulos" userId="93cba5cf3aef04ea" providerId="LiveId" clId="{F0EC8A36-0D69-41BA-9943-DC831B025496}" dt="2020-05-29T11:06:40.660" v="477" actId="20577"/>
          <ac:spMkLst>
            <pc:docMk/>
            <pc:sldMk cId="221125233" sldId="272"/>
            <ac:spMk id="2" creationId="{5599FB67-939E-443B-9613-B6B0E50D63F4}"/>
          </ac:spMkLst>
        </pc:spChg>
        <pc:spChg chg="mod">
          <ac:chgData name="Panagiotis Giannakopoulos" userId="93cba5cf3aef04ea" providerId="LiveId" clId="{F0EC8A36-0D69-41BA-9943-DC831B025496}" dt="2020-05-29T11:34:29.814" v="2872" actId="20577"/>
          <ac:spMkLst>
            <pc:docMk/>
            <pc:sldMk cId="221125233" sldId="272"/>
            <ac:spMk id="3" creationId="{6CAD1D89-64EB-4CE6-B7B2-CB930707BF15}"/>
          </ac:spMkLst>
        </pc:spChg>
      </pc:sldChg>
      <pc:sldChg chg="modSp add mod">
        <pc:chgData name="Panagiotis Giannakopoulos" userId="93cba5cf3aef04ea" providerId="LiveId" clId="{F0EC8A36-0D69-41BA-9943-DC831B025496}" dt="2020-05-29T11:22:13.469" v="1666" actId="20577"/>
        <pc:sldMkLst>
          <pc:docMk/>
          <pc:sldMk cId="3806763557" sldId="273"/>
        </pc:sldMkLst>
        <pc:spChg chg="mod">
          <ac:chgData name="Panagiotis Giannakopoulos" userId="93cba5cf3aef04ea" providerId="LiveId" clId="{F0EC8A36-0D69-41BA-9943-DC831B025496}" dt="2020-05-29T11:16:12.108" v="1137" actId="20577"/>
          <ac:spMkLst>
            <pc:docMk/>
            <pc:sldMk cId="3806763557" sldId="273"/>
            <ac:spMk id="2" creationId="{5599FB67-939E-443B-9613-B6B0E50D63F4}"/>
          </ac:spMkLst>
        </pc:spChg>
        <pc:spChg chg="mod">
          <ac:chgData name="Panagiotis Giannakopoulos" userId="93cba5cf3aef04ea" providerId="LiveId" clId="{F0EC8A36-0D69-41BA-9943-DC831B025496}" dt="2020-05-29T11:22:13.469" v="1666" actId="20577"/>
          <ac:spMkLst>
            <pc:docMk/>
            <pc:sldMk cId="3806763557" sldId="273"/>
            <ac:spMk id="3" creationId="{6CAD1D89-64EB-4CE6-B7B2-CB930707BF15}"/>
          </ac:spMkLst>
        </pc:spChg>
      </pc:sldChg>
      <pc:sldChg chg="modSp add mod">
        <pc:chgData name="Panagiotis Giannakopoulos" userId="93cba5cf3aef04ea" providerId="LiveId" clId="{F0EC8A36-0D69-41BA-9943-DC831B025496}" dt="2020-05-29T11:33:23.988" v="2867" actId="20577"/>
        <pc:sldMkLst>
          <pc:docMk/>
          <pc:sldMk cId="718477867" sldId="274"/>
        </pc:sldMkLst>
        <pc:spChg chg="mod">
          <ac:chgData name="Panagiotis Giannakopoulos" userId="93cba5cf3aef04ea" providerId="LiveId" clId="{F0EC8A36-0D69-41BA-9943-DC831B025496}" dt="2020-05-29T11:24:09.004" v="1804" actId="20577"/>
          <ac:spMkLst>
            <pc:docMk/>
            <pc:sldMk cId="718477867" sldId="274"/>
            <ac:spMk id="2" creationId="{5599FB67-939E-443B-9613-B6B0E50D63F4}"/>
          </ac:spMkLst>
        </pc:spChg>
        <pc:spChg chg="mod">
          <ac:chgData name="Panagiotis Giannakopoulos" userId="93cba5cf3aef04ea" providerId="LiveId" clId="{F0EC8A36-0D69-41BA-9943-DC831B025496}" dt="2020-05-29T11:33:23.988" v="2867" actId="20577"/>
          <ac:spMkLst>
            <pc:docMk/>
            <pc:sldMk cId="718477867" sldId="274"/>
            <ac:spMk id="3" creationId="{6CAD1D89-64EB-4CE6-B7B2-CB930707BF15}"/>
          </ac:spMkLst>
        </pc:spChg>
      </pc:sldChg>
      <pc:sldChg chg="addSp delSp modSp new mod">
        <pc:chgData name="Panagiotis Giannakopoulos" userId="93cba5cf3aef04ea" providerId="LiveId" clId="{F0EC8A36-0D69-41BA-9943-DC831B025496}" dt="2020-05-29T12:27:49.362" v="4423" actId="20577"/>
        <pc:sldMkLst>
          <pc:docMk/>
          <pc:sldMk cId="3434088332" sldId="275"/>
        </pc:sldMkLst>
        <pc:spChg chg="mod">
          <ac:chgData name="Panagiotis Giannakopoulos" userId="93cba5cf3aef04ea" providerId="LiveId" clId="{F0EC8A36-0D69-41BA-9943-DC831B025496}" dt="2020-05-29T12:23:58.500" v="4212" actId="20577"/>
          <ac:spMkLst>
            <pc:docMk/>
            <pc:sldMk cId="3434088332" sldId="275"/>
            <ac:spMk id="2" creationId="{A5DF98CC-9392-4384-A7CF-5A74CDA5F13C}"/>
          </ac:spMkLst>
        </pc:spChg>
        <pc:spChg chg="mod">
          <ac:chgData name="Panagiotis Giannakopoulos" userId="93cba5cf3aef04ea" providerId="LiveId" clId="{F0EC8A36-0D69-41BA-9943-DC831B025496}" dt="2020-05-29T12:27:49.362" v="4423" actId="20577"/>
          <ac:spMkLst>
            <pc:docMk/>
            <pc:sldMk cId="3434088332" sldId="275"/>
            <ac:spMk id="3" creationId="{EBD7EADF-D613-41C9-919C-8C74380AA16A}"/>
          </ac:spMkLst>
        </pc:spChg>
        <pc:graphicFrameChg chg="add del mod modGraphic">
          <ac:chgData name="Panagiotis Giannakopoulos" userId="93cba5cf3aef04ea" providerId="LiveId" clId="{F0EC8A36-0D69-41BA-9943-DC831B025496}" dt="2020-05-29T12:13:57.867" v="3521"/>
          <ac:graphicFrameMkLst>
            <pc:docMk/>
            <pc:sldMk cId="3434088332" sldId="275"/>
            <ac:graphicFrameMk id="4" creationId="{5A8B9C94-06EC-49A0-B8EB-3843F2BD2DDF}"/>
          </ac:graphicFrameMkLst>
        </pc:graphicFrameChg>
      </pc:sldChg>
      <pc:sldChg chg="add del ord">
        <pc:chgData name="Panagiotis Giannakopoulos" userId="93cba5cf3aef04ea" providerId="LiveId" clId="{F0EC8A36-0D69-41BA-9943-DC831B025496}" dt="2020-05-29T11:43:11.814" v="2878" actId="47"/>
        <pc:sldMkLst>
          <pc:docMk/>
          <pc:sldMk cId="3611337865" sldId="275"/>
        </pc:sldMkLst>
      </pc:sldChg>
      <pc:sldChg chg="modSp add del mod">
        <pc:chgData name="Panagiotis Giannakopoulos" userId="93cba5cf3aef04ea" providerId="LiveId" clId="{F0EC8A36-0D69-41BA-9943-DC831B025496}" dt="2020-05-29T12:27:10.724" v="4410" actId="2696"/>
        <pc:sldMkLst>
          <pc:docMk/>
          <pc:sldMk cId="4093077269" sldId="276"/>
        </pc:sldMkLst>
        <pc:spChg chg="mod">
          <ac:chgData name="Panagiotis Giannakopoulos" userId="93cba5cf3aef04ea" providerId="LiveId" clId="{F0EC8A36-0D69-41BA-9943-DC831B025496}" dt="2020-05-29T12:23:46.305" v="4209" actId="20577"/>
          <ac:spMkLst>
            <pc:docMk/>
            <pc:sldMk cId="4093077269" sldId="276"/>
            <ac:spMk id="2" creationId="{A5DF98CC-9392-4384-A7CF-5A74CDA5F13C}"/>
          </ac:spMkLst>
        </pc:spChg>
        <pc:spChg chg="mod">
          <ac:chgData name="Panagiotis Giannakopoulos" userId="93cba5cf3aef04ea" providerId="LiveId" clId="{F0EC8A36-0D69-41BA-9943-DC831B025496}" dt="2020-05-29T12:23:51.192" v="4211" actId="27636"/>
          <ac:spMkLst>
            <pc:docMk/>
            <pc:sldMk cId="4093077269" sldId="276"/>
            <ac:spMk id="3" creationId="{EBD7EADF-D613-41C9-919C-8C74380AA16A}"/>
          </ac:spMkLst>
        </pc:spChg>
      </pc:sldChg>
    </pc:docChg>
  </pc:docChgLst>
  <pc:docChgLst>
    <pc:chgData name="vasilis lyberakis" userId="267985dabccb5673" providerId="Windows Live" clId="Web-{6C16828B-1CA5-4F09-90E9-BDC2E72093A0}"/>
    <pc:docChg chg="modSld">
      <pc:chgData name="vasilis lyberakis" userId="267985dabccb5673" providerId="Windows Live" clId="Web-{6C16828B-1CA5-4F09-90E9-BDC2E72093A0}" dt="2020-05-29T08:23:21.687" v="2" actId="20577"/>
      <pc:docMkLst>
        <pc:docMk/>
      </pc:docMkLst>
      <pc:sldChg chg="modSp">
        <pc:chgData name="vasilis lyberakis" userId="267985dabccb5673" providerId="Windows Live" clId="Web-{6C16828B-1CA5-4F09-90E9-BDC2E72093A0}" dt="2020-05-29T08:23:21.687" v="2" actId="20577"/>
        <pc:sldMkLst>
          <pc:docMk/>
          <pc:sldMk cId="863829774" sldId="258"/>
        </pc:sldMkLst>
        <pc:graphicFrameChg chg="modGraphic">
          <ac:chgData name="vasilis lyberakis" userId="267985dabccb5673" providerId="Windows Live" clId="Web-{6C16828B-1CA5-4F09-90E9-BDC2E72093A0}" dt="2020-05-29T08:23:21.687" v="2" actId="20577"/>
          <ac:graphicFrameMkLst>
            <pc:docMk/>
            <pc:sldMk cId="863829774" sldId="258"/>
            <ac:graphicFrameMk id="5" creationId="{F1504516-1E3D-4F8E-8D1B-F6892D9F2675}"/>
          </ac:graphicFrameMkLst>
        </pc:graphicFrameChg>
      </pc:sldChg>
    </pc:docChg>
  </pc:docChgLst>
  <pc:docChgLst>
    <pc:chgData name="Panagiotis Giannakopoulos" userId="93cba5cf3aef04ea" providerId="Windows Live" clId="Web-{4F69FF47-91DB-4B17-93FA-CB7F7EE16B92}"/>
    <pc:docChg chg="addSld delSld modSld sldOrd addMainMaster delMainMaster">
      <pc:chgData name="Panagiotis Giannakopoulos" userId="93cba5cf3aef04ea" providerId="Windows Live" clId="Web-{4F69FF47-91DB-4B17-93FA-CB7F7EE16B92}" dt="2020-05-26T15:08:23.726" v="4014" actId="14100"/>
      <pc:docMkLst>
        <pc:docMk/>
      </pc:docMkLst>
      <pc:sldChg chg="addSp delSp modSp mod setBg modClrScheme setClrOvrMap chgLayout">
        <pc:chgData name="Panagiotis Giannakopoulos" userId="93cba5cf3aef04ea" providerId="Windows Live" clId="Web-{4F69FF47-91DB-4B17-93FA-CB7F7EE16B92}" dt="2020-05-26T12:44:53.885" v="43"/>
        <pc:sldMkLst>
          <pc:docMk/>
          <pc:sldMk cId="109857222" sldId="256"/>
        </pc:sldMkLst>
        <pc:spChg chg="mod">
          <ac:chgData name="Panagiotis Giannakopoulos" userId="93cba5cf3aef04ea" providerId="Windows Live" clId="Web-{4F69FF47-91DB-4B17-93FA-CB7F7EE16B92}" dt="2020-05-26T12:44:53.885" v="4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anagiotis Giannakopoulos" userId="93cba5cf3aef04ea" providerId="Windows Live" clId="Web-{4F69FF47-91DB-4B17-93FA-CB7F7EE16B92}" dt="2020-05-26T12:44:53.885" v="4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anagiotis Giannakopoulos" userId="93cba5cf3aef04ea" providerId="Windows Live" clId="Web-{4F69FF47-91DB-4B17-93FA-CB7F7EE16B92}" dt="2020-05-26T12:43:58.511" v="37"/>
          <ac:spMkLst>
            <pc:docMk/>
            <pc:sldMk cId="109857222" sldId="256"/>
            <ac:spMk id="8" creationId="{FFD48BC7-DC40-47DE-87EE-9F4B6ECB9ABB}"/>
          </ac:spMkLst>
        </pc:spChg>
        <pc:spChg chg="add del">
          <ac:chgData name="Panagiotis Giannakopoulos" userId="93cba5cf3aef04ea" providerId="Windows Live" clId="Web-{4F69FF47-91DB-4B17-93FA-CB7F7EE16B92}" dt="2020-05-26T12:43:15.401" v="25"/>
          <ac:spMkLst>
            <pc:docMk/>
            <pc:sldMk cId="109857222" sldId="256"/>
            <ac:spMk id="9" creationId="{D47766EE-4192-4B2D-A5A0-F60F9A5F743F}"/>
          </ac:spMkLst>
        </pc:spChg>
        <pc:spChg chg="add del">
          <ac:chgData name="Panagiotis Giannakopoulos" userId="93cba5cf3aef04ea" providerId="Windows Live" clId="Web-{4F69FF47-91DB-4B17-93FA-CB7F7EE16B92}" dt="2020-05-26T12:43:58.511" v="37"/>
          <ac:spMkLst>
            <pc:docMk/>
            <pc:sldMk cId="109857222" sldId="256"/>
            <ac:spMk id="10" creationId="{E502BBC7-2C76-46F3-BC24-5985BC13DB88}"/>
          </ac:spMkLst>
        </pc:spChg>
        <pc:spChg chg="add del">
          <ac:chgData name="Panagiotis Giannakopoulos" userId="93cba5cf3aef04ea" providerId="Windows Live" clId="Web-{4F69FF47-91DB-4B17-93FA-CB7F7EE16B92}" dt="2020-05-26T12:43:15.401" v="25"/>
          <ac:spMkLst>
            <pc:docMk/>
            <pc:sldMk cId="109857222" sldId="256"/>
            <ac:spMk id="11" creationId="{D6705569-F545-4F47-A260-A9202826EA20}"/>
          </ac:spMkLst>
        </pc:spChg>
        <pc:spChg chg="add del">
          <ac:chgData name="Panagiotis Giannakopoulos" userId="93cba5cf3aef04ea" providerId="Windows Live" clId="Web-{4F69FF47-91DB-4B17-93FA-CB7F7EE16B92}" dt="2020-05-26T12:43:58.511" v="37"/>
          <ac:spMkLst>
            <pc:docMk/>
            <pc:sldMk cId="109857222" sldId="256"/>
            <ac:spMk id="12" creationId="{9C45F024-2468-4D8A-9E11-BB2B1E0A3B37}"/>
          </ac:spMkLst>
        </pc:spChg>
        <pc:spChg chg="add del">
          <ac:chgData name="Panagiotis Giannakopoulos" userId="93cba5cf3aef04ea" providerId="Windows Live" clId="Web-{4F69FF47-91DB-4B17-93FA-CB7F7EE16B92}" dt="2020-05-26T12:43:58.511" v="37"/>
          <ac:spMkLst>
            <pc:docMk/>
            <pc:sldMk cId="109857222" sldId="256"/>
            <ac:spMk id="14" creationId="{3629484E-3792-4B3D-89AD-7C8A1ED0E0D4}"/>
          </ac:spMkLst>
        </pc:spChg>
        <pc:spChg chg="add del">
          <ac:chgData name="Panagiotis Giannakopoulos" userId="93cba5cf3aef04ea" providerId="Windows Live" clId="Web-{4F69FF47-91DB-4B17-93FA-CB7F7EE16B92}" dt="2020-05-26T12:43:58.432" v="36"/>
          <ac:spMkLst>
            <pc:docMk/>
            <pc:sldMk cId="109857222" sldId="256"/>
            <ac:spMk id="16" creationId="{D839A9B9-F246-4779-A2BA-7AD3DAB5412B}"/>
          </ac:spMkLst>
        </pc:spChg>
        <pc:spChg chg="add del">
          <ac:chgData name="Panagiotis Giannakopoulos" userId="93cba5cf3aef04ea" providerId="Windows Live" clId="Web-{4F69FF47-91DB-4B17-93FA-CB7F7EE16B92}" dt="2020-05-26T12:43:58.432" v="36"/>
          <ac:spMkLst>
            <pc:docMk/>
            <pc:sldMk cId="109857222" sldId="256"/>
            <ac:spMk id="17" creationId="{689FF3C7-B796-4C63-BF20-B2EE56888340}"/>
          </ac:spMkLst>
        </pc:spChg>
        <pc:spChg chg="add del">
          <ac:chgData name="Panagiotis Giannakopoulos" userId="93cba5cf3aef04ea" providerId="Windows Live" clId="Web-{4F69FF47-91DB-4B17-93FA-CB7F7EE16B92}" dt="2020-05-26T12:44:53.885" v="43"/>
          <ac:spMkLst>
            <pc:docMk/>
            <pc:sldMk cId="109857222" sldId="256"/>
            <ac:spMk id="18" creationId="{59EF30C2-29AC-4A0D-BC0A-A679CF113EDD}"/>
          </ac:spMkLst>
        </pc:spChg>
        <pc:spChg chg="add del">
          <ac:chgData name="Panagiotis Giannakopoulos" userId="93cba5cf3aef04ea" providerId="Windows Live" clId="Web-{4F69FF47-91DB-4B17-93FA-CB7F7EE16B92}" dt="2020-05-26T12:43:47.698" v="34"/>
          <ac:spMkLst>
            <pc:docMk/>
            <pc:sldMk cId="109857222" sldId="256"/>
            <ac:spMk id="19" creationId="{2BFC186A-5A9F-4A9A-A72D-DFBBE9934418}"/>
          </ac:spMkLst>
        </pc:spChg>
        <pc:spChg chg="add del">
          <ac:chgData name="Panagiotis Giannakopoulos" userId="93cba5cf3aef04ea" providerId="Windows Live" clId="Web-{4F69FF47-91DB-4B17-93FA-CB7F7EE16B92}" dt="2020-05-26T12:44:53.885" v="43"/>
          <ac:spMkLst>
            <pc:docMk/>
            <pc:sldMk cId="109857222" sldId="256"/>
            <ac:spMk id="20" creationId="{EA804283-B929-4503-802F-4585376E2B42}"/>
          </ac:spMkLst>
        </pc:spChg>
        <pc:spChg chg="add del">
          <ac:chgData name="Panagiotis Giannakopoulos" userId="93cba5cf3aef04ea" providerId="Windows Live" clId="Web-{4F69FF47-91DB-4B17-93FA-CB7F7EE16B92}" dt="2020-05-26T12:43:47.698" v="34"/>
          <ac:spMkLst>
            <pc:docMk/>
            <pc:sldMk cId="109857222" sldId="256"/>
            <ac:spMk id="21" creationId="{E8EE1E2B-262B-4EE5-9AB3-125FAB1A8A40}"/>
          </ac:spMkLst>
        </pc:spChg>
        <pc:spChg chg="add del">
          <ac:chgData name="Panagiotis Giannakopoulos" userId="93cba5cf3aef04ea" providerId="Windows Live" clId="Web-{4F69FF47-91DB-4B17-93FA-CB7F7EE16B92}" dt="2020-05-26T12:44:53.885" v="43"/>
          <ac:spMkLst>
            <pc:docMk/>
            <pc:sldMk cId="109857222" sldId="256"/>
            <ac:spMk id="22" creationId="{9C682A1A-5B2D-4111-BBD6-620165633E5B}"/>
          </ac:spMkLst>
        </pc:spChg>
        <pc:spChg chg="add del">
          <ac:chgData name="Panagiotis Giannakopoulos" userId="93cba5cf3aef04ea" providerId="Windows Live" clId="Web-{4F69FF47-91DB-4B17-93FA-CB7F7EE16B92}" dt="2020-05-26T12:44:53.885" v="43"/>
          <ac:spMkLst>
            <pc:docMk/>
            <pc:sldMk cId="109857222" sldId="256"/>
            <ac:spMk id="25" creationId="{A04F1504-431A-4D86-9091-AE7E4B33376B}"/>
          </ac:spMkLst>
        </pc:spChg>
        <pc:spChg chg="add del">
          <ac:chgData name="Panagiotis Giannakopoulos" userId="93cba5cf3aef04ea" providerId="Windows Live" clId="Web-{4F69FF47-91DB-4B17-93FA-CB7F7EE16B92}" dt="2020-05-26T12:44:53.885" v="43"/>
          <ac:spMkLst>
            <pc:docMk/>
            <pc:sldMk cId="109857222" sldId="256"/>
            <ac:spMk id="27" creationId="{AD3811F5-514E-49A4-B382-673ED228A4CC}"/>
          </ac:spMkLst>
        </pc:spChg>
        <pc:spChg chg="add del">
          <ac:chgData name="Panagiotis Giannakopoulos" userId="93cba5cf3aef04ea" providerId="Windows Live" clId="Web-{4F69FF47-91DB-4B17-93FA-CB7F7EE16B92}" dt="2020-05-26T12:44:53.885" v="43"/>
          <ac:spMkLst>
            <pc:docMk/>
            <pc:sldMk cId="109857222" sldId="256"/>
            <ac:spMk id="31" creationId="{C36A08F5-3B56-47C5-A371-9187BE56E1E5}"/>
          </ac:spMkLst>
        </pc:spChg>
        <pc:spChg chg="add del">
          <ac:chgData name="Panagiotis Giannakopoulos" userId="93cba5cf3aef04ea" providerId="Windows Live" clId="Web-{4F69FF47-91DB-4B17-93FA-CB7F7EE16B92}" dt="2020-05-26T12:44:53.885" v="43"/>
          <ac:spMkLst>
            <pc:docMk/>
            <pc:sldMk cId="109857222" sldId="256"/>
            <ac:spMk id="33" creationId="{067AD921-1CEE-4C1B-9AA3-C66D908DDD14}"/>
          </ac:spMkLst>
        </pc:spChg>
        <pc:spChg chg="add del">
          <ac:chgData name="Panagiotis Giannakopoulos" userId="93cba5cf3aef04ea" providerId="Windows Live" clId="Web-{4F69FF47-91DB-4B17-93FA-CB7F7EE16B92}" dt="2020-05-26T12:44:53.855" v="42"/>
          <ac:spMkLst>
            <pc:docMk/>
            <pc:sldMk cId="109857222" sldId="256"/>
            <ac:spMk id="35" creationId="{59EF30C2-29AC-4A0D-BC0A-A679CF113EDD}"/>
          </ac:spMkLst>
        </pc:spChg>
        <pc:spChg chg="add del">
          <ac:chgData name="Panagiotis Giannakopoulos" userId="93cba5cf3aef04ea" providerId="Windows Live" clId="Web-{4F69FF47-91DB-4B17-93FA-CB7F7EE16B92}" dt="2020-05-26T12:44:53.855" v="42"/>
          <ac:spMkLst>
            <pc:docMk/>
            <pc:sldMk cId="109857222" sldId="256"/>
            <ac:spMk id="36" creationId="{9C682A1A-5B2D-4111-BBD6-620165633E5B}"/>
          </ac:spMkLst>
        </pc:spChg>
        <pc:spChg chg="add del">
          <ac:chgData name="Panagiotis Giannakopoulos" userId="93cba5cf3aef04ea" providerId="Windows Live" clId="Web-{4F69FF47-91DB-4B17-93FA-CB7F7EE16B92}" dt="2020-05-26T12:44:50.838" v="40"/>
          <ac:spMkLst>
            <pc:docMk/>
            <pc:sldMk cId="109857222" sldId="256"/>
            <ac:spMk id="38" creationId="{D278ADA9-6383-4BDD-80D2-8899A402687B}"/>
          </ac:spMkLst>
        </pc:spChg>
        <pc:spChg chg="add del">
          <ac:chgData name="Panagiotis Giannakopoulos" userId="93cba5cf3aef04ea" providerId="Windows Live" clId="Web-{4F69FF47-91DB-4B17-93FA-CB7F7EE16B92}" dt="2020-05-26T12:44:53.855" v="42"/>
          <ac:spMkLst>
            <pc:docMk/>
            <pc:sldMk cId="109857222" sldId="256"/>
            <ac:spMk id="39" creationId="{A04F1504-431A-4D86-9091-AE7E4B33376B}"/>
          </ac:spMkLst>
        </pc:spChg>
        <pc:spChg chg="add del">
          <ac:chgData name="Panagiotis Giannakopoulos" userId="93cba5cf3aef04ea" providerId="Windows Live" clId="Web-{4F69FF47-91DB-4B17-93FA-CB7F7EE16B92}" dt="2020-05-26T12:44:50.838" v="40"/>
          <ac:spMkLst>
            <pc:docMk/>
            <pc:sldMk cId="109857222" sldId="256"/>
            <ac:spMk id="40" creationId="{484B7147-B0F6-40ED-B5A2-FF72BC8198B6}"/>
          </ac:spMkLst>
        </pc:spChg>
        <pc:spChg chg="add del">
          <ac:chgData name="Panagiotis Giannakopoulos" userId="93cba5cf3aef04ea" providerId="Windows Live" clId="Web-{4F69FF47-91DB-4B17-93FA-CB7F7EE16B92}" dt="2020-05-26T12:44:53.855" v="42"/>
          <ac:spMkLst>
            <pc:docMk/>
            <pc:sldMk cId="109857222" sldId="256"/>
            <ac:spMk id="41" creationId="{EA804283-B929-4503-802F-4585376E2B42}"/>
          </ac:spMkLst>
        </pc:spChg>
        <pc:spChg chg="add del">
          <ac:chgData name="Panagiotis Giannakopoulos" userId="93cba5cf3aef04ea" providerId="Windows Live" clId="Web-{4F69FF47-91DB-4B17-93FA-CB7F7EE16B92}" dt="2020-05-26T12:44:50.838" v="40"/>
          <ac:spMkLst>
            <pc:docMk/>
            <pc:sldMk cId="109857222" sldId="256"/>
            <ac:spMk id="42" creationId="{B36D2DE0-0628-4A9A-A59D-7BA8B5EB3022}"/>
          </ac:spMkLst>
        </pc:spChg>
        <pc:spChg chg="add del">
          <ac:chgData name="Panagiotis Giannakopoulos" userId="93cba5cf3aef04ea" providerId="Windows Live" clId="Web-{4F69FF47-91DB-4B17-93FA-CB7F7EE16B92}" dt="2020-05-26T12:44:53.855" v="42"/>
          <ac:spMkLst>
            <pc:docMk/>
            <pc:sldMk cId="109857222" sldId="256"/>
            <ac:spMk id="43" creationId="{AD3811F5-514E-49A4-B382-673ED228A4CC}"/>
          </ac:spMkLst>
        </pc:spChg>
        <pc:spChg chg="add del">
          <ac:chgData name="Panagiotis Giannakopoulos" userId="93cba5cf3aef04ea" providerId="Windows Live" clId="Web-{4F69FF47-91DB-4B17-93FA-CB7F7EE16B92}" dt="2020-05-26T12:44:50.838" v="40"/>
          <ac:spMkLst>
            <pc:docMk/>
            <pc:sldMk cId="109857222" sldId="256"/>
            <ac:spMk id="44" creationId="{48E405C9-94BE-41DA-928C-DEC9A8550E9F}"/>
          </ac:spMkLst>
        </pc:spChg>
        <pc:spChg chg="add">
          <ac:chgData name="Panagiotis Giannakopoulos" userId="93cba5cf3aef04ea" providerId="Windows Live" clId="Web-{4F69FF47-91DB-4B17-93FA-CB7F7EE16B92}" dt="2020-05-26T12:44:53.885" v="43"/>
          <ac:spMkLst>
            <pc:docMk/>
            <pc:sldMk cId="109857222" sldId="256"/>
            <ac:spMk id="45" creationId="{D278ADA9-6383-4BDD-80D2-8899A402687B}"/>
          </ac:spMkLst>
        </pc:spChg>
        <pc:spChg chg="add del">
          <ac:chgData name="Panagiotis Giannakopoulos" userId="93cba5cf3aef04ea" providerId="Windows Live" clId="Web-{4F69FF47-91DB-4B17-93FA-CB7F7EE16B92}" dt="2020-05-26T12:44:50.838" v="40"/>
          <ac:spMkLst>
            <pc:docMk/>
            <pc:sldMk cId="109857222" sldId="256"/>
            <ac:spMk id="46" creationId="{D2091A72-D5BB-42AC-8FD3-F7747D90861E}"/>
          </ac:spMkLst>
        </pc:spChg>
        <pc:spChg chg="add">
          <ac:chgData name="Panagiotis Giannakopoulos" userId="93cba5cf3aef04ea" providerId="Windows Live" clId="Web-{4F69FF47-91DB-4B17-93FA-CB7F7EE16B92}" dt="2020-05-26T12:44:53.885" v="43"/>
          <ac:spMkLst>
            <pc:docMk/>
            <pc:sldMk cId="109857222" sldId="256"/>
            <ac:spMk id="47" creationId="{484B7147-B0F6-40ED-B5A2-FF72BC8198B6}"/>
          </ac:spMkLst>
        </pc:spChg>
        <pc:spChg chg="add del">
          <ac:chgData name="Panagiotis Giannakopoulos" userId="93cba5cf3aef04ea" providerId="Windows Live" clId="Web-{4F69FF47-91DB-4B17-93FA-CB7F7EE16B92}" dt="2020-05-26T12:44:50.838" v="40"/>
          <ac:spMkLst>
            <pc:docMk/>
            <pc:sldMk cId="109857222" sldId="256"/>
            <ac:spMk id="48" creationId="{6ED12BFC-A737-46AF-8411-481112D54B0C}"/>
          </ac:spMkLst>
        </pc:spChg>
        <pc:spChg chg="add">
          <ac:chgData name="Panagiotis Giannakopoulos" userId="93cba5cf3aef04ea" providerId="Windows Live" clId="Web-{4F69FF47-91DB-4B17-93FA-CB7F7EE16B92}" dt="2020-05-26T12:44:53.885" v="43"/>
          <ac:spMkLst>
            <pc:docMk/>
            <pc:sldMk cId="109857222" sldId="256"/>
            <ac:spMk id="49" creationId="{B36D2DE0-0628-4A9A-A59D-7BA8B5EB3022}"/>
          </ac:spMkLst>
        </pc:spChg>
        <pc:spChg chg="add del">
          <ac:chgData name="Panagiotis Giannakopoulos" userId="93cba5cf3aef04ea" providerId="Windows Live" clId="Web-{4F69FF47-91DB-4B17-93FA-CB7F7EE16B92}" dt="2020-05-26T12:44:53.855" v="42"/>
          <ac:spMkLst>
            <pc:docMk/>
            <pc:sldMk cId="109857222" sldId="256"/>
            <ac:spMk id="50" creationId="{067AD921-1CEE-4C1B-9AA3-C66D908DDD14}"/>
          </ac:spMkLst>
        </pc:spChg>
        <pc:spChg chg="add">
          <ac:chgData name="Panagiotis Giannakopoulos" userId="93cba5cf3aef04ea" providerId="Windows Live" clId="Web-{4F69FF47-91DB-4B17-93FA-CB7F7EE16B92}" dt="2020-05-26T12:44:53.885" v="43"/>
          <ac:spMkLst>
            <pc:docMk/>
            <pc:sldMk cId="109857222" sldId="256"/>
            <ac:spMk id="51" creationId="{48E405C9-94BE-41DA-928C-DEC9A8550E9F}"/>
          </ac:spMkLst>
        </pc:spChg>
        <pc:spChg chg="add del">
          <ac:chgData name="Panagiotis Giannakopoulos" userId="93cba5cf3aef04ea" providerId="Windows Live" clId="Web-{4F69FF47-91DB-4B17-93FA-CB7F7EE16B92}" dt="2020-05-26T12:44:53.855" v="42"/>
          <ac:spMkLst>
            <pc:docMk/>
            <pc:sldMk cId="109857222" sldId="256"/>
            <ac:spMk id="52" creationId="{C36A08F5-3B56-47C5-A371-9187BE56E1E5}"/>
          </ac:spMkLst>
        </pc:spChg>
        <pc:spChg chg="add">
          <ac:chgData name="Panagiotis Giannakopoulos" userId="93cba5cf3aef04ea" providerId="Windows Live" clId="Web-{4F69FF47-91DB-4B17-93FA-CB7F7EE16B92}" dt="2020-05-26T12:44:53.885" v="43"/>
          <ac:spMkLst>
            <pc:docMk/>
            <pc:sldMk cId="109857222" sldId="256"/>
            <ac:spMk id="53" creationId="{D2091A72-D5BB-42AC-8FD3-F7747D90861E}"/>
          </ac:spMkLst>
        </pc:spChg>
        <pc:spChg chg="add">
          <ac:chgData name="Panagiotis Giannakopoulos" userId="93cba5cf3aef04ea" providerId="Windows Live" clId="Web-{4F69FF47-91DB-4B17-93FA-CB7F7EE16B92}" dt="2020-05-26T12:44:53.885" v="43"/>
          <ac:spMkLst>
            <pc:docMk/>
            <pc:sldMk cId="109857222" sldId="256"/>
            <ac:spMk id="54" creationId="{6ED12BFC-A737-46AF-8411-481112D54B0C}"/>
          </ac:spMkLst>
        </pc:spChg>
        <pc:picChg chg="add del">
          <ac:chgData name="Panagiotis Giannakopoulos" userId="93cba5cf3aef04ea" providerId="Windows Live" clId="Web-{4F69FF47-91DB-4B17-93FA-CB7F7EE16B92}" dt="2020-05-26T12:43:15.401" v="25"/>
          <ac:picMkLst>
            <pc:docMk/>
            <pc:sldMk cId="109857222" sldId="256"/>
            <ac:picMk id="4" creationId="{7E8D3C3E-883F-406F-B330-E517A8D06D22}"/>
          </ac:picMkLst>
        </pc:picChg>
        <pc:cxnChg chg="add del">
          <ac:chgData name="Panagiotis Giannakopoulos" userId="93cba5cf3aef04ea" providerId="Windows Live" clId="Web-{4F69FF47-91DB-4B17-93FA-CB7F7EE16B92}" dt="2020-05-26T12:43:47.698" v="34"/>
          <ac:cxnSpMkLst>
            <pc:docMk/>
            <pc:sldMk cId="109857222" sldId="256"/>
            <ac:cxnSpMk id="23" creationId="{862CADB7-E9BE-4376-8036-0D21CBDC96A7}"/>
          </ac:cxnSpMkLst>
        </pc:cxnChg>
        <pc:cxnChg chg="add del">
          <ac:chgData name="Panagiotis Giannakopoulos" userId="93cba5cf3aef04ea" providerId="Windows Live" clId="Web-{4F69FF47-91DB-4B17-93FA-CB7F7EE16B92}" dt="2020-05-26T12:44:53.885" v="43"/>
          <ac:cxnSpMkLst>
            <pc:docMk/>
            <pc:sldMk cId="109857222" sldId="256"/>
            <ac:cxnSpMk id="29" creationId="{266A0658-1CC4-4B0D-AAB7-A702286AFB03}"/>
          </ac:cxnSpMkLst>
        </pc:cxnChg>
        <pc:cxnChg chg="add del">
          <ac:chgData name="Panagiotis Giannakopoulos" userId="93cba5cf3aef04ea" providerId="Windows Live" clId="Web-{4F69FF47-91DB-4B17-93FA-CB7F7EE16B92}" dt="2020-05-26T12:44:53.855" v="42"/>
          <ac:cxnSpMkLst>
            <pc:docMk/>
            <pc:sldMk cId="109857222" sldId="256"/>
            <ac:cxnSpMk id="37" creationId="{266A0658-1CC4-4B0D-AAB7-A702286AFB03}"/>
          </ac:cxnSpMkLst>
        </pc:cxnChg>
      </pc:sldChg>
      <pc:sldChg chg="new del">
        <pc:chgData name="Panagiotis Giannakopoulos" userId="93cba5cf3aef04ea" providerId="Windows Live" clId="Web-{4F69FF47-91DB-4B17-93FA-CB7F7EE16B92}" dt="2020-05-26T12:45:06.760" v="44"/>
        <pc:sldMkLst>
          <pc:docMk/>
          <pc:sldMk cId="21429177" sldId="257"/>
        </pc:sldMkLst>
      </pc:sldChg>
      <pc:sldChg chg="modSp new">
        <pc:chgData name="Panagiotis Giannakopoulos" userId="93cba5cf3aef04ea" providerId="Windows Live" clId="Web-{4F69FF47-91DB-4B17-93FA-CB7F7EE16B92}" dt="2020-05-26T12:45:28.307" v="82" actId="20577"/>
        <pc:sldMkLst>
          <pc:docMk/>
          <pc:sldMk cId="2781096380" sldId="257"/>
        </pc:sldMkLst>
        <pc:spChg chg="mod">
          <ac:chgData name="Panagiotis Giannakopoulos" userId="93cba5cf3aef04ea" providerId="Windows Live" clId="Web-{4F69FF47-91DB-4B17-93FA-CB7F7EE16B92}" dt="2020-05-26T12:45:28.307" v="82" actId="20577"/>
          <ac:spMkLst>
            <pc:docMk/>
            <pc:sldMk cId="2781096380" sldId="257"/>
            <ac:spMk id="2" creationId="{27924414-A69C-4D87-9C67-5668F42324C6}"/>
          </ac:spMkLst>
        </pc:spChg>
      </pc:sldChg>
      <pc:sldChg chg="addSp delSp modSp new mod setBg">
        <pc:chgData name="Panagiotis Giannakopoulos" userId="93cba5cf3aef04ea" providerId="Windows Live" clId="Web-{4F69FF47-91DB-4B17-93FA-CB7F7EE16B92}" dt="2020-05-26T15:01:57.100" v="3625" actId="20577"/>
        <pc:sldMkLst>
          <pc:docMk/>
          <pc:sldMk cId="863829774" sldId="258"/>
        </pc:sldMkLst>
        <pc:spChg chg="mod">
          <ac:chgData name="Panagiotis Giannakopoulos" userId="93cba5cf3aef04ea" providerId="Windows Live" clId="Web-{4F69FF47-91DB-4B17-93FA-CB7F7EE16B92}" dt="2020-05-26T14:50:29.707" v="3411" actId="20577"/>
          <ac:spMkLst>
            <pc:docMk/>
            <pc:sldMk cId="863829774" sldId="258"/>
            <ac:spMk id="2" creationId="{24AC0972-29ED-4246-9CE9-895A6952A1A5}"/>
          </ac:spMkLst>
        </pc:spChg>
        <pc:spChg chg="del mod">
          <ac:chgData name="Panagiotis Giannakopoulos" userId="93cba5cf3aef04ea" providerId="Windows Live" clId="Web-{4F69FF47-91DB-4B17-93FA-CB7F7EE16B92}" dt="2020-05-26T12:48:45.902" v="289"/>
          <ac:spMkLst>
            <pc:docMk/>
            <pc:sldMk cId="863829774" sldId="258"/>
            <ac:spMk id="3" creationId="{FD13A152-2139-4618-9D66-EE401DFE6BB8}"/>
          </ac:spMkLst>
        </pc:spChg>
        <pc:spChg chg="add del">
          <ac:chgData name="Panagiotis Giannakopoulos" userId="93cba5cf3aef04ea" providerId="Windows Live" clId="Web-{4F69FF47-91DB-4B17-93FA-CB7F7EE16B92}" dt="2020-05-26T14:50:02.035" v="3405"/>
          <ac:spMkLst>
            <pc:docMk/>
            <pc:sldMk cId="863829774" sldId="258"/>
            <ac:spMk id="9" creationId="{AE5A632B-B15A-489E-8337-BC0F40DBC21F}"/>
          </ac:spMkLst>
        </pc:spChg>
        <pc:spChg chg="add del">
          <ac:chgData name="Panagiotis Giannakopoulos" userId="93cba5cf3aef04ea" providerId="Windows Live" clId="Web-{4F69FF47-91DB-4B17-93FA-CB7F7EE16B92}" dt="2020-05-26T14:50:02.035" v="3405"/>
          <ac:spMkLst>
            <pc:docMk/>
            <pc:sldMk cId="863829774" sldId="258"/>
            <ac:spMk id="11" creationId="{6E895C8D-1379-40B8-8B1B-B6F5AEAF0A6C}"/>
          </ac:spMkLst>
        </pc:spChg>
        <pc:spChg chg="add del">
          <ac:chgData name="Panagiotis Giannakopoulos" userId="93cba5cf3aef04ea" providerId="Windows Live" clId="Web-{4F69FF47-91DB-4B17-93FA-CB7F7EE16B92}" dt="2020-05-26T14:50:02.035" v="3405"/>
          <ac:spMkLst>
            <pc:docMk/>
            <pc:sldMk cId="863829774" sldId="258"/>
            <ac:spMk id="13" creationId="{651547D7-AD18-407B-A5F4-F8225B5DCFCC}"/>
          </ac:spMkLst>
        </pc:spChg>
        <pc:spChg chg="add del">
          <ac:chgData name="Panagiotis Giannakopoulos" userId="93cba5cf3aef04ea" providerId="Windows Live" clId="Web-{4F69FF47-91DB-4B17-93FA-CB7F7EE16B92}" dt="2020-05-26T12:49:25.136" v="293"/>
          <ac:spMkLst>
            <pc:docMk/>
            <pc:sldMk cId="863829774" sldId="258"/>
            <ac:spMk id="15" creationId="{AE5A632B-B15A-489E-8337-BC0F40DBC21F}"/>
          </ac:spMkLst>
        </pc:spChg>
        <pc:spChg chg="add del">
          <ac:chgData name="Panagiotis Giannakopoulos" userId="93cba5cf3aef04ea" providerId="Windows Live" clId="Web-{4F69FF47-91DB-4B17-93FA-CB7F7EE16B92}" dt="2020-05-26T12:49:25.136" v="293"/>
          <ac:spMkLst>
            <pc:docMk/>
            <pc:sldMk cId="863829774" sldId="258"/>
            <ac:spMk id="16" creationId="{6E895C8D-1379-40B8-8B1B-B6F5AEAF0A6C}"/>
          </ac:spMkLst>
        </pc:spChg>
        <pc:spChg chg="add del">
          <ac:chgData name="Panagiotis Giannakopoulos" userId="93cba5cf3aef04ea" providerId="Windows Live" clId="Web-{4F69FF47-91DB-4B17-93FA-CB7F7EE16B92}" dt="2020-05-26T14:50:01.972" v="3404"/>
          <ac:spMkLst>
            <pc:docMk/>
            <pc:sldMk cId="863829774" sldId="258"/>
            <ac:spMk id="17" creationId="{545D489D-16E1-484D-867B-144368D74B83}"/>
          </ac:spMkLst>
        </pc:spChg>
        <pc:spChg chg="add del">
          <ac:chgData name="Panagiotis Giannakopoulos" userId="93cba5cf3aef04ea" providerId="Windows Live" clId="Web-{4F69FF47-91DB-4B17-93FA-CB7F7EE16B92}" dt="2020-05-26T12:49:11.230" v="291"/>
          <ac:spMkLst>
            <pc:docMk/>
            <pc:sldMk cId="863829774" sldId="258"/>
            <ac:spMk id="18" creationId="{545D489D-16E1-484D-867B-144368D74B83}"/>
          </ac:spMkLst>
        </pc:spChg>
        <pc:spChg chg="add del">
          <ac:chgData name="Panagiotis Giannakopoulos" userId="93cba5cf3aef04ea" providerId="Windows Live" clId="Web-{4F69FF47-91DB-4B17-93FA-CB7F7EE16B92}" dt="2020-05-26T14:50:01.972" v="3404"/>
          <ac:spMkLst>
            <pc:docMk/>
            <pc:sldMk cId="863829774" sldId="258"/>
            <ac:spMk id="19" creationId="{49A496F5-B01E-4BF8-9D1E-C4E53B6F9652}"/>
          </ac:spMkLst>
        </pc:spChg>
        <pc:spChg chg="add del">
          <ac:chgData name="Panagiotis Giannakopoulos" userId="93cba5cf3aef04ea" providerId="Windows Live" clId="Web-{4F69FF47-91DB-4B17-93FA-CB7F7EE16B92}" dt="2020-05-26T12:49:11.230" v="291"/>
          <ac:spMkLst>
            <pc:docMk/>
            <pc:sldMk cId="863829774" sldId="258"/>
            <ac:spMk id="20" creationId="{49A496F5-B01E-4BF8-9D1E-C4E53B6F9652}"/>
          </ac:spMkLst>
        </pc:spChg>
        <pc:spChg chg="add del">
          <ac:chgData name="Panagiotis Giannakopoulos" userId="93cba5cf3aef04ea" providerId="Windows Live" clId="Web-{4F69FF47-91DB-4B17-93FA-CB7F7EE16B92}" dt="2020-05-26T14:50:01.972" v="3404"/>
          <ac:spMkLst>
            <pc:docMk/>
            <pc:sldMk cId="863829774" sldId="258"/>
            <ac:spMk id="21" creationId="{6E895C8D-1379-40B8-8B1B-B6F5AEAF0A6C}"/>
          </ac:spMkLst>
        </pc:spChg>
        <pc:spChg chg="add del">
          <ac:chgData name="Panagiotis Giannakopoulos" userId="93cba5cf3aef04ea" providerId="Windows Live" clId="Web-{4F69FF47-91DB-4B17-93FA-CB7F7EE16B92}" dt="2020-05-26T12:49:11.230" v="291"/>
          <ac:spMkLst>
            <pc:docMk/>
            <pc:sldMk cId="863829774" sldId="258"/>
            <ac:spMk id="22" creationId="{6E895C8D-1379-40B8-8B1B-B6F5AEAF0A6C}"/>
          </ac:spMkLst>
        </pc:spChg>
        <pc:spChg chg="add">
          <ac:chgData name="Panagiotis Giannakopoulos" userId="93cba5cf3aef04ea" providerId="Windows Live" clId="Web-{4F69FF47-91DB-4B17-93FA-CB7F7EE16B92}" dt="2020-05-26T14:50:02.035" v="3405"/>
          <ac:spMkLst>
            <pc:docMk/>
            <pc:sldMk cId="863829774" sldId="258"/>
            <ac:spMk id="23" creationId="{AE5A632B-B15A-489E-8337-BC0F40DBC21F}"/>
          </ac:spMkLst>
        </pc:spChg>
        <pc:spChg chg="add">
          <ac:chgData name="Panagiotis Giannakopoulos" userId="93cba5cf3aef04ea" providerId="Windows Live" clId="Web-{4F69FF47-91DB-4B17-93FA-CB7F7EE16B92}" dt="2020-05-26T14:50:02.035" v="3405"/>
          <ac:spMkLst>
            <pc:docMk/>
            <pc:sldMk cId="863829774" sldId="258"/>
            <ac:spMk id="24" creationId="{6E895C8D-1379-40B8-8B1B-B6F5AEAF0A6C}"/>
          </ac:spMkLst>
        </pc:spChg>
        <pc:spChg chg="add">
          <ac:chgData name="Panagiotis Giannakopoulos" userId="93cba5cf3aef04ea" providerId="Windows Live" clId="Web-{4F69FF47-91DB-4B17-93FA-CB7F7EE16B92}" dt="2020-05-26T14:50:02.035" v="3405"/>
          <ac:spMkLst>
            <pc:docMk/>
            <pc:sldMk cId="863829774" sldId="258"/>
            <ac:spMk id="25" creationId="{651547D7-AD18-407B-A5F4-F8225B5DCFCC}"/>
          </ac:spMkLst>
        </pc:spChg>
        <pc:graphicFrameChg chg="add mod modGraphic">
          <ac:chgData name="Panagiotis Giannakopoulos" userId="93cba5cf3aef04ea" providerId="Windows Live" clId="Web-{4F69FF47-91DB-4B17-93FA-CB7F7EE16B92}" dt="2020-05-26T15:01:57.100" v="3625" actId="20577"/>
          <ac:graphicFrameMkLst>
            <pc:docMk/>
            <pc:sldMk cId="863829774" sldId="258"/>
            <ac:graphicFrameMk id="5" creationId="{F1504516-1E3D-4F8E-8D1B-F6892D9F2675}"/>
          </ac:graphicFrameMkLst>
        </pc:graphicFrameChg>
      </pc:sldChg>
      <pc:sldChg chg="addSp delSp modSp new mod ord setBg">
        <pc:chgData name="Panagiotis Giannakopoulos" userId="93cba5cf3aef04ea" providerId="Windows Live" clId="Web-{4F69FF47-91DB-4B17-93FA-CB7F7EE16B92}" dt="2020-05-26T15:00:16.537" v="3607" actId="20577"/>
        <pc:sldMkLst>
          <pc:docMk/>
          <pc:sldMk cId="1622296027" sldId="259"/>
        </pc:sldMkLst>
        <pc:spChg chg="mod">
          <ac:chgData name="Panagiotis Giannakopoulos" userId="93cba5cf3aef04ea" providerId="Windows Live" clId="Web-{4F69FF47-91DB-4B17-93FA-CB7F7EE16B92}" dt="2020-05-26T14:58:06.693" v="3494" actId="20577"/>
          <ac:spMkLst>
            <pc:docMk/>
            <pc:sldMk cId="1622296027" sldId="259"/>
            <ac:spMk id="2" creationId="{44BA8B5F-9228-455C-9B33-5FC131197D1C}"/>
          </ac:spMkLst>
        </pc:spChg>
        <pc:spChg chg="add del mod">
          <ac:chgData name="Panagiotis Giannakopoulos" userId="93cba5cf3aef04ea" providerId="Windows Live" clId="Web-{4F69FF47-91DB-4B17-93FA-CB7F7EE16B92}" dt="2020-05-26T13:33:30.614" v="1786"/>
          <ac:spMkLst>
            <pc:docMk/>
            <pc:sldMk cId="1622296027" sldId="259"/>
            <ac:spMk id="3" creationId="{18180443-4D7B-412A-9F28-8C0F0FA4C246}"/>
          </ac:spMkLst>
        </pc:spChg>
        <pc:spChg chg="add del">
          <ac:chgData name="Panagiotis Giannakopoulos" userId="93cba5cf3aef04ea" providerId="Windows Live" clId="Web-{4F69FF47-91DB-4B17-93FA-CB7F7EE16B92}" dt="2020-05-26T13:33:20.239" v="1785"/>
          <ac:spMkLst>
            <pc:docMk/>
            <pc:sldMk cId="1622296027" sldId="259"/>
            <ac:spMk id="6" creationId="{545D489D-16E1-484D-867B-144368D74B83}"/>
          </ac:spMkLst>
        </pc:spChg>
        <pc:spChg chg="add del">
          <ac:chgData name="Panagiotis Giannakopoulos" userId="93cba5cf3aef04ea" providerId="Windows Live" clId="Web-{4F69FF47-91DB-4B17-93FA-CB7F7EE16B92}" dt="2020-05-26T13:33:20.239" v="1785"/>
          <ac:spMkLst>
            <pc:docMk/>
            <pc:sldMk cId="1622296027" sldId="259"/>
            <ac:spMk id="7" creationId="{49A496F5-B01E-4BF8-9D1E-C4E53B6F9652}"/>
          </ac:spMkLst>
        </pc:spChg>
        <pc:spChg chg="add del">
          <ac:chgData name="Panagiotis Giannakopoulos" userId="93cba5cf3aef04ea" providerId="Windows Live" clId="Web-{4F69FF47-91DB-4B17-93FA-CB7F7EE16B92}" dt="2020-05-26T13:08:57.515" v="830"/>
          <ac:spMkLst>
            <pc:docMk/>
            <pc:sldMk cId="1622296027" sldId="259"/>
            <ac:spMk id="8" creationId="{907EF6B7-1338-4443-8C46-6A318D952DFD}"/>
          </ac:spMkLst>
        </pc:spChg>
        <pc:spChg chg="add del">
          <ac:chgData name="Panagiotis Giannakopoulos" userId="93cba5cf3aef04ea" providerId="Windows Live" clId="Web-{4F69FF47-91DB-4B17-93FA-CB7F7EE16B92}" dt="2020-05-26T13:09:19.249" v="832"/>
          <ac:spMkLst>
            <pc:docMk/>
            <pc:sldMk cId="1622296027" sldId="259"/>
            <ac:spMk id="9" creationId="{AE5A632B-B15A-489E-8337-BC0F40DBC21F}"/>
          </ac:spMkLst>
        </pc:spChg>
        <pc:spChg chg="add del">
          <ac:chgData name="Panagiotis Giannakopoulos" userId="93cba5cf3aef04ea" providerId="Windows Live" clId="Web-{4F69FF47-91DB-4B17-93FA-CB7F7EE16B92}" dt="2020-05-26T13:08:57.515" v="830"/>
          <ac:spMkLst>
            <pc:docMk/>
            <pc:sldMk cId="1622296027" sldId="259"/>
            <ac:spMk id="10" creationId="{DAAE4CDD-124C-4DCF-9584-B6033B545DD5}"/>
          </ac:spMkLst>
        </pc:spChg>
        <pc:spChg chg="add del">
          <ac:chgData name="Panagiotis Giannakopoulos" userId="93cba5cf3aef04ea" providerId="Windows Live" clId="Web-{4F69FF47-91DB-4B17-93FA-CB7F7EE16B92}" dt="2020-05-26T13:09:19.249" v="832"/>
          <ac:spMkLst>
            <pc:docMk/>
            <pc:sldMk cId="1622296027" sldId="259"/>
            <ac:spMk id="11" creationId="{6E895C8D-1379-40B8-8B1B-B6F5AEAF0A6C}"/>
          </ac:spMkLst>
        </pc:spChg>
        <pc:spChg chg="add del">
          <ac:chgData name="Panagiotis Giannakopoulos" userId="93cba5cf3aef04ea" providerId="Windows Live" clId="Web-{4F69FF47-91DB-4B17-93FA-CB7F7EE16B92}" dt="2020-05-26T13:08:57.515" v="830"/>
          <ac:spMkLst>
            <pc:docMk/>
            <pc:sldMk cId="1622296027" sldId="259"/>
            <ac:spMk id="12" creationId="{081E4A58-353D-44AE-B2FC-2A74E2E400F7}"/>
          </ac:spMkLst>
        </pc:spChg>
        <pc:spChg chg="add del">
          <ac:chgData name="Panagiotis Giannakopoulos" userId="93cba5cf3aef04ea" providerId="Windows Live" clId="Web-{4F69FF47-91DB-4B17-93FA-CB7F7EE16B92}" dt="2020-05-26T13:09:19.249" v="832"/>
          <ac:spMkLst>
            <pc:docMk/>
            <pc:sldMk cId="1622296027" sldId="259"/>
            <ac:spMk id="13" creationId="{651547D7-AD18-407B-A5F4-F8225B5DCFCC}"/>
          </ac:spMkLst>
        </pc:spChg>
        <pc:spChg chg="add del">
          <ac:chgData name="Panagiotis Giannakopoulos" userId="93cba5cf3aef04ea" providerId="Windows Live" clId="Web-{4F69FF47-91DB-4B17-93FA-CB7F7EE16B92}" dt="2020-05-26T13:33:20.239" v="1785"/>
          <ac:spMkLst>
            <pc:docMk/>
            <pc:sldMk cId="1622296027" sldId="259"/>
            <ac:spMk id="14" creationId="{6E895C8D-1379-40B8-8B1B-B6F5AEAF0A6C}"/>
          </ac:spMkLst>
        </pc:spChg>
        <pc:spChg chg="add del">
          <ac:chgData name="Panagiotis Giannakopoulos" userId="93cba5cf3aef04ea" providerId="Windows Live" clId="Web-{4F69FF47-91DB-4B17-93FA-CB7F7EE16B92}" dt="2020-05-26T13:34:11.098" v="1798"/>
          <ac:spMkLst>
            <pc:docMk/>
            <pc:sldMk cId="1622296027" sldId="259"/>
            <ac:spMk id="16" creationId="{7DA1F35B-C8F7-4A5A-9339-7DA4D785B300}"/>
          </ac:spMkLst>
        </pc:spChg>
        <pc:spChg chg="add del">
          <ac:chgData name="Panagiotis Giannakopoulos" userId="93cba5cf3aef04ea" providerId="Windows Live" clId="Web-{4F69FF47-91DB-4B17-93FA-CB7F7EE16B92}" dt="2020-05-26T13:34:11.098" v="1798"/>
          <ac:spMkLst>
            <pc:docMk/>
            <pc:sldMk cId="1622296027" sldId="259"/>
            <ac:spMk id="17" creationId="{B2D4AD41-40DA-4A81-92F5-B6E3BA1ED82A}"/>
          </ac:spMkLst>
        </pc:spChg>
        <pc:spChg chg="add">
          <ac:chgData name="Panagiotis Giannakopoulos" userId="93cba5cf3aef04ea" providerId="Windows Live" clId="Web-{4F69FF47-91DB-4B17-93FA-CB7F7EE16B92}" dt="2020-05-26T13:34:11.098" v="1798"/>
          <ac:spMkLst>
            <pc:docMk/>
            <pc:sldMk cId="1622296027" sldId="259"/>
            <ac:spMk id="24" creationId="{7DA1F35B-C8F7-4A5A-9339-7DA4D785B300}"/>
          </ac:spMkLst>
        </pc:spChg>
        <pc:spChg chg="add">
          <ac:chgData name="Panagiotis Giannakopoulos" userId="93cba5cf3aef04ea" providerId="Windows Live" clId="Web-{4F69FF47-91DB-4B17-93FA-CB7F7EE16B92}" dt="2020-05-26T13:34:11.098" v="1798"/>
          <ac:spMkLst>
            <pc:docMk/>
            <pc:sldMk cId="1622296027" sldId="259"/>
            <ac:spMk id="26" creationId="{B2D4AD41-40DA-4A81-92F5-B6E3BA1ED82A}"/>
          </ac:spMkLst>
        </pc:spChg>
        <pc:graphicFrameChg chg="add del">
          <ac:chgData name="Panagiotis Giannakopoulos" userId="93cba5cf3aef04ea" providerId="Windows Live" clId="Web-{4F69FF47-91DB-4B17-93FA-CB7F7EE16B92}" dt="2020-05-26T13:09:19.249" v="832"/>
          <ac:graphicFrameMkLst>
            <pc:docMk/>
            <pc:sldMk cId="1622296027" sldId="259"/>
            <ac:graphicFrameMk id="5" creationId="{415101A2-811A-4B5D-A8C0-1AA743D5407B}"/>
          </ac:graphicFrameMkLst>
        </pc:graphicFrameChg>
        <pc:graphicFrameChg chg="add del">
          <ac:chgData name="Panagiotis Giannakopoulos" userId="93cba5cf3aef04ea" providerId="Windows Live" clId="Web-{4F69FF47-91DB-4B17-93FA-CB7F7EE16B92}" dt="2020-05-26T13:33:20.239" v="1785"/>
          <ac:graphicFrameMkLst>
            <pc:docMk/>
            <pc:sldMk cId="1622296027" sldId="259"/>
            <ac:graphicFrameMk id="15" creationId="{81B01B5A-E651-43B4-90B5-55889EE79085}"/>
          </ac:graphicFrameMkLst>
        </pc:graphicFrameChg>
        <pc:graphicFrameChg chg="add del modGraphic">
          <ac:chgData name="Panagiotis Giannakopoulos" userId="93cba5cf3aef04ea" providerId="Windows Live" clId="Web-{4F69FF47-91DB-4B17-93FA-CB7F7EE16B92}" dt="2020-05-26T13:34:11.098" v="1798"/>
          <ac:graphicFrameMkLst>
            <pc:docMk/>
            <pc:sldMk cId="1622296027" sldId="259"/>
            <ac:graphicFrameMk id="18" creationId="{5C5F6E44-D53D-4858-91EB-B46DA2240885}"/>
          </ac:graphicFrameMkLst>
        </pc:graphicFrameChg>
        <pc:graphicFrameChg chg="add modGraphic">
          <ac:chgData name="Panagiotis Giannakopoulos" userId="93cba5cf3aef04ea" providerId="Windows Live" clId="Web-{4F69FF47-91DB-4B17-93FA-CB7F7EE16B92}" dt="2020-05-26T15:00:16.537" v="3607" actId="20577"/>
          <ac:graphicFrameMkLst>
            <pc:docMk/>
            <pc:sldMk cId="1622296027" sldId="259"/>
            <ac:graphicFrameMk id="20" creationId="{D98E5ACF-AB7D-4747-8D42-8984D6D1196E}"/>
          </ac:graphicFrameMkLst>
        </pc:graphicFrameChg>
      </pc:sldChg>
      <pc:sldChg chg="addSp delSp modSp add mod ord replId setBg">
        <pc:chgData name="Panagiotis Giannakopoulos" userId="93cba5cf3aef04ea" providerId="Windows Live" clId="Web-{4F69FF47-91DB-4B17-93FA-CB7F7EE16B92}" dt="2020-05-26T14:57:58.021" v="3492"/>
        <pc:sldMkLst>
          <pc:docMk/>
          <pc:sldMk cId="4232732070" sldId="260"/>
        </pc:sldMkLst>
        <pc:spChg chg="mod">
          <ac:chgData name="Panagiotis Giannakopoulos" userId="93cba5cf3aef04ea" providerId="Windows Live" clId="Web-{4F69FF47-91DB-4B17-93FA-CB7F7EE16B92}" dt="2020-05-26T13:32:40.566" v="1775" actId="20577"/>
          <ac:spMkLst>
            <pc:docMk/>
            <pc:sldMk cId="4232732070" sldId="260"/>
            <ac:spMk id="2" creationId="{44BA8B5F-9228-455C-9B33-5FC131197D1C}"/>
          </ac:spMkLst>
        </pc:spChg>
        <pc:spChg chg="del mod">
          <ac:chgData name="Panagiotis Giannakopoulos" userId="93cba5cf3aef04ea" providerId="Windows Live" clId="Web-{4F69FF47-91DB-4B17-93FA-CB7F7EE16B92}" dt="2020-05-26T13:26:42.518" v="1706"/>
          <ac:spMkLst>
            <pc:docMk/>
            <pc:sldMk cId="4232732070" sldId="260"/>
            <ac:spMk id="3" creationId="{18180443-4D7B-412A-9F28-8C0F0FA4C246}"/>
          </ac:spMkLst>
        </pc:spChg>
        <pc:spChg chg="add del">
          <ac:chgData name="Panagiotis Giannakopoulos" userId="93cba5cf3aef04ea" providerId="Windows Live" clId="Web-{4F69FF47-91DB-4B17-93FA-CB7F7EE16B92}" dt="2020-05-26T13:28:39.706" v="1728"/>
          <ac:spMkLst>
            <pc:docMk/>
            <pc:sldMk cId="4232732070" sldId="260"/>
            <ac:spMk id="9" creationId="{545D489D-16E1-484D-867B-144368D74B83}"/>
          </ac:spMkLst>
        </pc:spChg>
        <pc:spChg chg="add del">
          <ac:chgData name="Panagiotis Giannakopoulos" userId="93cba5cf3aef04ea" providerId="Windows Live" clId="Web-{4F69FF47-91DB-4B17-93FA-CB7F7EE16B92}" dt="2020-05-26T13:28:39.706" v="1728"/>
          <ac:spMkLst>
            <pc:docMk/>
            <pc:sldMk cId="4232732070" sldId="260"/>
            <ac:spMk id="11" creationId="{49A496F5-B01E-4BF8-9D1E-C4E53B6F9652}"/>
          </ac:spMkLst>
        </pc:spChg>
        <pc:spChg chg="add del">
          <ac:chgData name="Panagiotis Giannakopoulos" userId="93cba5cf3aef04ea" providerId="Windows Live" clId="Web-{4F69FF47-91DB-4B17-93FA-CB7F7EE16B92}" dt="2020-05-26T13:28:39.706" v="1728"/>
          <ac:spMkLst>
            <pc:docMk/>
            <pc:sldMk cId="4232732070" sldId="260"/>
            <ac:spMk id="13" creationId="{6E895C8D-1379-40B8-8B1B-B6F5AEAF0A6C}"/>
          </ac:spMkLst>
        </pc:spChg>
        <pc:spChg chg="add">
          <ac:chgData name="Panagiotis Giannakopoulos" userId="93cba5cf3aef04ea" providerId="Windows Live" clId="Web-{4F69FF47-91DB-4B17-93FA-CB7F7EE16B92}" dt="2020-05-26T13:28:39.706" v="1728"/>
          <ac:spMkLst>
            <pc:docMk/>
            <pc:sldMk cId="4232732070" sldId="260"/>
            <ac:spMk id="18" creationId="{AE5A632B-B15A-489E-8337-BC0F40DBC21F}"/>
          </ac:spMkLst>
        </pc:spChg>
        <pc:spChg chg="add">
          <ac:chgData name="Panagiotis Giannakopoulos" userId="93cba5cf3aef04ea" providerId="Windows Live" clId="Web-{4F69FF47-91DB-4B17-93FA-CB7F7EE16B92}" dt="2020-05-26T13:28:39.706" v="1728"/>
          <ac:spMkLst>
            <pc:docMk/>
            <pc:sldMk cId="4232732070" sldId="260"/>
            <ac:spMk id="20" creationId="{6E895C8D-1379-40B8-8B1B-B6F5AEAF0A6C}"/>
          </ac:spMkLst>
        </pc:spChg>
        <pc:graphicFrameChg chg="add mod modGraphic">
          <ac:chgData name="Panagiotis Giannakopoulos" userId="93cba5cf3aef04ea" providerId="Windows Live" clId="Web-{4F69FF47-91DB-4B17-93FA-CB7F7EE16B92}" dt="2020-05-26T13:36:51.505" v="1823" actId="20577"/>
          <ac:graphicFrameMkLst>
            <pc:docMk/>
            <pc:sldMk cId="4232732070" sldId="260"/>
            <ac:graphicFrameMk id="5" creationId="{FB27665B-0AAA-40EE-A7EE-E76E26EA2772}"/>
          </ac:graphicFrameMkLst>
        </pc:graphicFrameChg>
      </pc:sldChg>
      <pc:sldChg chg="addSp modSp new add del mod setBg">
        <pc:chgData name="Panagiotis Giannakopoulos" userId="93cba5cf3aef04ea" providerId="Windows Live" clId="Web-{4F69FF47-91DB-4B17-93FA-CB7F7EE16B92}" dt="2020-05-26T14:17:34.591" v="3267" actId="20577"/>
        <pc:sldMkLst>
          <pc:docMk/>
          <pc:sldMk cId="4220480747" sldId="261"/>
        </pc:sldMkLst>
        <pc:spChg chg="mod">
          <ac:chgData name="Panagiotis Giannakopoulos" userId="93cba5cf3aef04ea" providerId="Windows Live" clId="Web-{4F69FF47-91DB-4B17-93FA-CB7F7EE16B92}" dt="2020-05-26T14:17:34.591" v="3267" actId="20577"/>
          <ac:spMkLst>
            <pc:docMk/>
            <pc:sldMk cId="4220480747" sldId="261"/>
            <ac:spMk id="2" creationId="{6315E63D-BCE3-48E2-9A52-E4EDAFF8EFC0}"/>
          </ac:spMkLst>
        </pc:spChg>
        <pc:spChg chg="mod">
          <ac:chgData name="Panagiotis Giannakopoulos" userId="93cba5cf3aef04ea" providerId="Windows Live" clId="Web-{4F69FF47-91DB-4B17-93FA-CB7F7EE16B92}" dt="2020-05-26T13:48:59.445" v="2674"/>
          <ac:spMkLst>
            <pc:docMk/>
            <pc:sldMk cId="4220480747" sldId="261"/>
            <ac:spMk id="3" creationId="{2D30A4F5-3501-4893-A197-C4CA48808F0E}"/>
          </ac:spMkLst>
        </pc:spChg>
        <pc:spChg chg="add">
          <ac:chgData name="Panagiotis Giannakopoulos" userId="93cba5cf3aef04ea" providerId="Windows Live" clId="Web-{4F69FF47-91DB-4B17-93FA-CB7F7EE16B92}" dt="2020-05-26T13:48:59.445" v="2674"/>
          <ac:spMkLst>
            <pc:docMk/>
            <pc:sldMk cId="4220480747" sldId="261"/>
            <ac:spMk id="8" creationId="{907EF6B7-1338-4443-8C46-6A318D952DFD}"/>
          </ac:spMkLst>
        </pc:spChg>
        <pc:spChg chg="add">
          <ac:chgData name="Panagiotis Giannakopoulos" userId="93cba5cf3aef04ea" providerId="Windows Live" clId="Web-{4F69FF47-91DB-4B17-93FA-CB7F7EE16B92}" dt="2020-05-26T13:48:59.445" v="2674"/>
          <ac:spMkLst>
            <pc:docMk/>
            <pc:sldMk cId="4220480747" sldId="261"/>
            <ac:spMk id="10" creationId="{DAAE4CDD-124C-4DCF-9584-B6033B545DD5}"/>
          </ac:spMkLst>
        </pc:spChg>
        <pc:spChg chg="add">
          <ac:chgData name="Panagiotis Giannakopoulos" userId="93cba5cf3aef04ea" providerId="Windows Live" clId="Web-{4F69FF47-91DB-4B17-93FA-CB7F7EE16B92}" dt="2020-05-26T13:48:59.445" v="2674"/>
          <ac:spMkLst>
            <pc:docMk/>
            <pc:sldMk cId="4220480747" sldId="261"/>
            <ac:spMk id="12" creationId="{081E4A58-353D-44AE-B2FC-2A74E2E400F7}"/>
          </ac:spMkLst>
        </pc:spChg>
      </pc:sldChg>
      <pc:sldChg chg="new del">
        <pc:chgData name="Panagiotis Giannakopoulos" userId="93cba5cf3aef04ea" providerId="Windows Live" clId="Web-{4F69FF47-91DB-4B17-93FA-CB7F7EE16B92}" dt="2020-05-26T14:14:40.168" v="3143"/>
        <pc:sldMkLst>
          <pc:docMk/>
          <pc:sldMk cId="1514924221" sldId="262"/>
        </pc:sldMkLst>
      </pc:sldChg>
      <pc:sldChg chg="modSp add del replId">
        <pc:chgData name="Panagiotis Giannakopoulos" userId="93cba5cf3aef04ea" providerId="Windows Live" clId="Web-{4F69FF47-91DB-4B17-93FA-CB7F7EE16B92}" dt="2020-05-26T14:14:37.793" v="3142"/>
        <pc:sldMkLst>
          <pc:docMk/>
          <pc:sldMk cId="127586049" sldId="263"/>
        </pc:sldMkLst>
        <pc:spChg chg="mod">
          <ac:chgData name="Panagiotis Giannakopoulos" userId="93cba5cf3aef04ea" providerId="Windows Live" clId="Web-{4F69FF47-91DB-4B17-93FA-CB7F7EE16B92}" dt="2020-05-26T13:45:34.850" v="2511" actId="20577"/>
          <ac:spMkLst>
            <pc:docMk/>
            <pc:sldMk cId="127586049" sldId="263"/>
            <ac:spMk id="2" creationId="{6315E63D-BCE3-48E2-9A52-E4EDAFF8EFC0}"/>
          </ac:spMkLst>
        </pc:spChg>
        <pc:spChg chg="mod">
          <ac:chgData name="Panagiotis Giannakopoulos" userId="93cba5cf3aef04ea" providerId="Windows Live" clId="Web-{4F69FF47-91DB-4B17-93FA-CB7F7EE16B92}" dt="2020-05-26T13:47:24.819" v="2655" actId="20577"/>
          <ac:spMkLst>
            <pc:docMk/>
            <pc:sldMk cId="127586049" sldId="263"/>
            <ac:spMk id="3" creationId="{2D30A4F5-3501-4893-A197-C4CA48808F0E}"/>
          </ac:spMkLst>
        </pc:spChg>
      </pc:sldChg>
      <pc:sldChg chg="modSp add replId">
        <pc:chgData name="Panagiotis Giannakopoulos" userId="93cba5cf3aef04ea" providerId="Windows Live" clId="Web-{4F69FF47-91DB-4B17-93FA-CB7F7EE16B92}" dt="2020-05-26T14:17:46.997" v="3275" actId="20577"/>
        <pc:sldMkLst>
          <pc:docMk/>
          <pc:sldMk cId="2676481682" sldId="264"/>
        </pc:sldMkLst>
        <pc:spChg chg="mod">
          <ac:chgData name="Panagiotis Giannakopoulos" userId="93cba5cf3aef04ea" providerId="Windows Live" clId="Web-{4F69FF47-91DB-4B17-93FA-CB7F7EE16B92}" dt="2020-05-26T14:17:46.997" v="3275" actId="20577"/>
          <ac:spMkLst>
            <pc:docMk/>
            <pc:sldMk cId="2676481682" sldId="264"/>
            <ac:spMk id="2" creationId="{6315E63D-BCE3-48E2-9A52-E4EDAFF8EFC0}"/>
          </ac:spMkLst>
        </pc:spChg>
        <pc:spChg chg="mod">
          <ac:chgData name="Panagiotis Giannakopoulos" userId="93cba5cf3aef04ea" providerId="Windows Live" clId="Web-{4F69FF47-91DB-4B17-93FA-CB7F7EE16B92}" dt="2020-05-26T14:15:52.809" v="3237" actId="20577"/>
          <ac:spMkLst>
            <pc:docMk/>
            <pc:sldMk cId="2676481682" sldId="264"/>
            <ac:spMk id="3" creationId="{2D30A4F5-3501-4893-A197-C4CA48808F0E}"/>
          </ac:spMkLst>
        </pc:spChg>
      </pc:sldChg>
      <pc:sldChg chg="add del replId">
        <pc:chgData name="Panagiotis Giannakopoulos" userId="93cba5cf3aef04ea" providerId="Windows Live" clId="Web-{4F69FF47-91DB-4B17-93FA-CB7F7EE16B92}" dt="2020-05-26T14:14:34.184" v="3141"/>
        <pc:sldMkLst>
          <pc:docMk/>
          <pc:sldMk cId="972532209" sldId="265"/>
        </pc:sldMkLst>
      </pc:sldChg>
      <pc:sldChg chg="addSp delSp modSp add replId">
        <pc:chgData name="Panagiotis Giannakopoulos" userId="93cba5cf3aef04ea" providerId="Windows Live" clId="Web-{4F69FF47-91DB-4B17-93FA-CB7F7EE16B92}" dt="2020-05-26T14:25:48.577" v="3279" actId="20577"/>
        <pc:sldMkLst>
          <pc:docMk/>
          <pc:sldMk cId="3595188154" sldId="266"/>
        </pc:sldMkLst>
        <pc:spChg chg="mod">
          <ac:chgData name="Panagiotis Giannakopoulos" userId="93cba5cf3aef04ea" providerId="Windows Live" clId="Web-{4F69FF47-91DB-4B17-93FA-CB7F7EE16B92}" dt="2020-05-26T14:18:28.716" v="3277"/>
          <ac:spMkLst>
            <pc:docMk/>
            <pc:sldMk cId="3595188154" sldId="266"/>
            <ac:spMk id="2" creationId="{6315E63D-BCE3-48E2-9A52-E4EDAFF8EFC0}"/>
          </ac:spMkLst>
        </pc:spChg>
        <pc:spChg chg="del mod">
          <ac:chgData name="Panagiotis Giannakopoulos" userId="93cba5cf3aef04ea" providerId="Windows Live" clId="Web-{4F69FF47-91DB-4B17-93FA-CB7F7EE16B92}" dt="2020-05-26T14:16:50.731" v="3240"/>
          <ac:spMkLst>
            <pc:docMk/>
            <pc:sldMk cId="3595188154" sldId="266"/>
            <ac:spMk id="3" creationId="{2D30A4F5-3501-4893-A197-C4CA48808F0E}"/>
          </ac:spMkLst>
        </pc:spChg>
        <pc:spChg chg="del">
          <ac:chgData name="Panagiotis Giannakopoulos" userId="93cba5cf3aef04ea" providerId="Windows Live" clId="Web-{4F69FF47-91DB-4B17-93FA-CB7F7EE16B92}" dt="2020-05-26T14:16:50.731" v="3240"/>
          <ac:spMkLst>
            <pc:docMk/>
            <pc:sldMk cId="3595188154" sldId="266"/>
            <ac:spMk id="8" creationId="{907EF6B7-1338-4443-8C46-6A318D952DFD}"/>
          </ac:spMkLst>
        </pc:spChg>
        <pc:spChg chg="del">
          <ac:chgData name="Panagiotis Giannakopoulos" userId="93cba5cf3aef04ea" providerId="Windows Live" clId="Web-{4F69FF47-91DB-4B17-93FA-CB7F7EE16B92}" dt="2020-05-26T14:16:50.731" v="3240"/>
          <ac:spMkLst>
            <pc:docMk/>
            <pc:sldMk cId="3595188154" sldId="266"/>
            <ac:spMk id="10" creationId="{DAAE4CDD-124C-4DCF-9584-B6033B545DD5}"/>
          </ac:spMkLst>
        </pc:spChg>
        <pc:spChg chg="del">
          <ac:chgData name="Panagiotis Giannakopoulos" userId="93cba5cf3aef04ea" providerId="Windows Live" clId="Web-{4F69FF47-91DB-4B17-93FA-CB7F7EE16B92}" dt="2020-05-26T14:16:50.731" v="3240"/>
          <ac:spMkLst>
            <pc:docMk/>
            <pc:sldMk cId="3595188154" sldId="266"/>
            <ac:spMk id="12" creationId="{081E4A58-353D-44AE-B2FC-2A74E2E400F7}"/>
          </ac:spMkLst>
        </pc:spChg>
        <pc:spChg chg="add del">
          <ac:chgData name="Panagiotis Giannakopoulos" userId="93cba5cf3aef04ea" providerId="Windows Live" clId="Web-{4F69FF47-91DB-4B17-93FA-CB7F7EE16B92}" dt="2020-05-26T14:18:28.716" v="3277"/>
          <ac:spMkLst>
            <pc:docMk/>
            <pc:sldMk cId="3595188154" sldId="266"/>
            <ac:spMk id="18" creationId="{AE5A632B-B15A-489E-8337-BC0F40DBC21F}"/>
          </ac:spMkLst>
        </pc:spChg>
        <pc:spChg chg="add del">
          <ac:chgData name="Panagiotis Giannakopoulos" userId="93cba5cf3aef04ea" providerId="Windows Live" clId="Web-{4F69FF47-91DB-4B17-93FA-CB7F7EE16B92}" dt="2020-05-26T14:18:28.716" v="3277"/>
          <ac:spMkLst>
            <pc:docMk/>
            <pc:sldMk cId="3595188154" sldId="266"/>
            <ac:spMk id="20" creationId="{6E895C8D-1379-40B8-8B1B-B6F5AEAF0A6C}"/>
          </ac:spMkLst>
        </pc:spChg>
        <pc:spChg chg="add del">
          <ac:chgData name="Panagiotis Giannakopoulos" userId="93cba5cf3aef04ea" providerId="Windows Live" clId="Web-{4F69FF47-91DB-4B17-93FA-CB7F7EE16B92}" dt="2020-05-26T14:18:28.716" v="3277"/>
          <ac:spMkLst>
            <pc:docMk/>
            <pc:sldMk cId="3595188154" sldId="266"/>
            <ac:spMk id="22" creationId="{651547D7-AD18-407B-A5F4-F8225B5DCFCC}"/>
          </ac:spMkLst>
        </pc:spChg>
        <pc:spChg chg="add">
          <ac:chgData name="Panagiotis Giannakopoulos" userId="93cba5cf3aef04ea" providerId="Windows Live" clId="Web-{4F69FF47-91DB-4B17-93FA-CB7F7EE16B92}" dt="2020-05-26T14:18:28.716" v="3277"/>
          <ac:spMkLst>
            <pc:docMk/>
            <pc:sldMk cId="3595188154" sldId="266"/>
            <ac:spMk id="27" creationId="{AE5A632B-B15A-489E-8337-BC0F40DBC21F}"/>
          </ac:spMkLst>
        </pc:spChg>
        <pc:spChg chg="add">
          <ac:chgData name="Panagiotis Giannakopoulos" userId="93cba5cf3aef04ea" providerId="Windows Live" clId="Web-{4F69FF47-91DB-4B17-93FA-CB7F7EE16B92}" dt="2020-05-26T14:18:28.716" v="3277"/>
          <ac:spMkLst>
            <pc:docMk/>
            <pc:sldMk cId="3595188154" sldId="266"/>
            <ac:spMk id="29" creationId="{6E895C8D-1379-40B8-8B1B-B6F5AEAF0A6C}"/>
          </ac:spMkLst>
        </pc:spChg>
        <pc:spChg chg="add">
          <ac:chgData name="Panagiotis Giannakopoulos" userId="93cba5cf3aef04ea" providerId="Windows Live" clId="Web-{4F69FF47-91DB-4B17-93FA-CB7F7EE16B92}" dt="2020-05-26T14:18:28.716" v="3277"/>
          <ac:spMkLst>
            <pc:docMk/>
            <pc:sldMk cId="3595188154" sldId="266"/>
            <ac:spMk id="31" creationId="{651547D7-AD18-407B-A5F4-F8225B5DCFCC}"/>
          </ac:spMkLst>
        </pc:spChg>
        <pc:graphicFrameChg chg="add mod modGraphic">
          <ac:chgData name="Panagiotis Giannakopoulos" userId="93cba5cf3aef04ea" providerId="Windows Live" clId="Web-{4F69FF47-91DB-4B17-93FA-CB7F7EE16B92}" dt="2020-05-26T14:25:48.577" v="3279" actId="20577"/>
          <ac:graphicFrameMkLst>
            <pc:docMk/>
            <pc:sldMk cId="3595188154" sldId="266"/>
            <ac:graphicFrameMk id="14" creationId="{AFBF40AC-09C9-48B4-B326-2E62DAD7F3AD}"/>
          </ac:graphicFrameMkLst>
        </pc:graphicFrameChg>
      </pc:sldChg>
      <pc:sldChg chg="new del">
        <pc:chgData name="Panagiotis Giannakopoulos" userId="93cba5cf3aef04ea" providerId="Windows Live" clId="Web-{4F69FF47-91DB-4B17-93FA-CB7F7EE16B92}" dt="2020-05-26T14:44:01.174" v="3281"/>
        <pc:sldMkLst>
          <pc:docMk/>
          <pc:sldMk cId="32653452" sldId="267"/>
        </pc:sldMkLst>
      </pc:sldChg>
      <pc:sldChg chg="add replId">
        <pc:chgData name="Panagiotis Giannakopoulos" userId="93cba5cf3aef04ea" providerId="Windows Live" clId="Web-{4F69FF47-91DB-4B17-93FA-CB7F7EE16B92}" dt="2020-05-26T14:44:04.816" v="3282"/>
        <pc:sldMkLst>
          <pc:docMk/>
          <pc:sldMk cId="320224336" sldId="267"/>
        </pc:sldMkLst>
      </pc:sldChg>
      <pc:sldChg chg="modSp add ord replId">
        <pc:chgData name="Panagiotis Giannakopoulos" userId="93cba5cf3aef04ea" providerId="Windows Live" clId="Web-{4F69FF47-91DB-4B17-93FA-CB7F7EE16B92}" dt="2020-05-26T14:54:11.551" v="3489" actId="20577"/>
        <pc:sldMkLst>
          <pc:docMk/>
          <pc:sldMk cId="2234574641" sldId="268"/>
        </pc:sldMkLst>
        <pc:spChg chg="mod">
          <ac:chgData name="Panagiotis Giannakopoulos" userId="93cba5cf3aef04ea" providerId="Windows Live" clId="Web-{4F69FF47-91DB-4B17-93FA-CB7F7EE16B92}" dt="2020-05-26T14:53:42.723" v="3485" actId="20577"/>
          <ac:spMkLst>
            <pc:docMk/>
            <pc:sldMk cId="2234574641" sldId="268"/>
            <ac:spMk id="2" creationId="{24AC0972-29ED-4246-9CE9-895A6952A1A5}"/>
          </ac:spMkLst>
        </pc:spChg>
        <pc:graphicFrameChg chg="modGraphic">
          <ac:chgData name="Panagiotis Giannakopoulos" userId="93cba5cf3aef04ea" providerId="Windows Live" clId="Web-{4F69FF47-91DB-4B17-93FA-CB7F7EE16B92}" dt="2020-05-26T14:54:11.551" v="3489" actId="20577"/>
          <ac:graphicFrameMkLst>
            <pc:docMk/>
            <pc:sldMk cId="2234574641" sldId="268"/>
            <ac:graphicFrameMk id="5" creationId="{F1504516-1E3D-4F8E-8D1B-F6892D9F2675}"/>
          </ac:graphicFrameMkLst>
        </pc:graphicFrameChg>
      </pc:sldChg>
      <pc:sldChg chg="add replId">
        <pc:chgData name="Panagiotis Giannakopoulos" userId="93cba5cf3aef04ea" providerId="Windows Live" clId="Web-{4F69FF47-91DB-4B17-93FA-CB7F7EE16B92}" dt="2020-05-26T14:57:46.630" v="3490"/>
        <pc:sldMkLst>
          <pc:docMk/>
          <pc:sldMk cId="849869462" sldId="269"/>
        </pc:sldMkLst>
      </pc:sldChg>
      <pc:sldChg chg="addSp modSp new mod setBg">
        <pc:chgData name="Panagiotis Giannakopoulos" userId="93cba5cf3aef04ea" providerId="Windows Live" clId="Web-{4F69FF47-91DB-4B17-93FA-CB7F7EE16B92}" dt="2020-05-26T15:08:23.726" v="4014" actId="14100"/>
        <pc:sldMkLst>
          <pc:docMk/>
          <pc:sldMk cId="2061828893" sldId="270"/>
        </pc:sldMkLst>
        <pc:spChg chg="mod">
          <ac:chgData name="Panagiotis Giannakopoulos" userId="93cba5cf3aef04ea" providerId="Windows Live" clId="Web-{4F69FF47-91DB-4B17-93FA-CB7F7EE16B92}" dt="2020-05-26T15:08:05.132" v="4013" actId="14100"/>
          <ac:spMkLst>
            <pc:docMk/>
            <pc:sldMk cId="2061828893" sldId="270"/>
            <ac:spMk id="2" creationId="{6E0681FA-7996-4573-804A-E6B1215EC8EE}"/>
          </ac:spMkLst>
        </pc:spChg>
        <pc:spChg chg="mod">
          <ac:chgData name="Panagiotis Giannakopoulos" userId="93cba5cf3aef04ea" providerId="Windows Live" clId="Web-{4F69FF47-91DB-4B17-93FA-CB7F7EE16B92}" dt="2020-05-26T15:08:23.726" v="4014" actId="14100"/>
          <ac:spMkLst>
            <pc:docMk/>
            <pc:sldMk cId="2061828893" sldId="270"/>
            <ac:spMk id="3" creationId="{643DEEF5-DFFB-4472-A1D9-86308212B3F7}"/>
          </ac:spMkLst>
        </pc:spChg>
        <pc:spChg chg="add">
          <ac:chgData name="Panagiotis Giannakopoulos" userId="93cba5cf3aef04ea" providerId="Windows Live" clId="Web-{4F69FF47-91DB-4B17-93FA-CB7F7EE16B92}" dt="2020-05-26T15:07:45.617" v="4004"/>
          <ac:spMkLst>
            <pc:docMk/>
            <pc:sldMk cId="2061828893" sldId="270"/>
            <ac:spMk id="8" creationId="{907EF6B7-1338-4443-8C46-6A318D952DFD}"/>
          </ac:spMkLst>
        </pc:spChg>
        <pc:spChg chg="add">
          <ac:chgData name="Panagiotis Giannakopoulos" userId="93cba5cf3aef04ea" providerId="Windows Live" clId="Web-{4F69FF47-91DB-4B17-93FA-CB7F7EE16B92}" dt="2020-05-26T15:07:45.617" v="4004"/>
          <ac:spMkLst>
            <pc:docMk/>
            <pc:sldMk cId="2061828893" sldId="270"/>
            <ac:spMk id="10" creationId="{DAAE4CDD-124C-4DCF-9584-B6033B545DD5}"/>
          </ac:spMkLst>
        </pc:spChg>
        <pc:spChg chg="add">
          <ac:chgData name="Panagiotis Giannakopoulos" userId="93cba5cf3aef04ea" providerId="Windows Live" clId="Web-{4F69FF47-91DB-4B17-93FA-CB7F7EE16B92}" dt="2020-05-26T15:07:45.617" v="4004"/>
          <ac:spMkLst>
            <pc:docMk/>
            <pc:sldMk cId="2061828893" sldId="270"/>
            <ac:spMk id="12" creationId="{081E4A58-353D-44AE-B2FC-2A74E2E400F7}"/>
          </ac:spMkLst>
        </pc:spChg>
      </pc:sldChg>
      <pc:sldMasterChg chg="add del addSldLayout delSldLayout">
        <pc:chgData name="Panagiotis Giannakopoulos" userId="93cba5cf3aef04ea" providerId="Windows Live" clId="Web-{4F69FF47-91DB-4B17-93FA-CB7F7EE16B92}" dt="2020-05-26T12:43:15.463" v="26"/>
        <pc:sldMasterMkLst>
          <pc:docMk/>
          <pc:sldMasterMk cId="2460954070" sldId="2147483660"/>
        </pc:sldMasterMkLst>
        <pc:sldLayoutChg chg="add del">
          <pc:chgData name="Panagiotis Giannakopoulos" userId="93cba5cf3aef04ea" providerId="Windows Live" clId="Web-{4F69FF47-91DB-4B17-93FA-CB7F7EE16B92}" dt="2020-05-26T12:43:15.463" v="2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63" v="2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63" v="2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63" v="2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63" v="2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63" v="2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63" v="2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63" v="2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63" v="2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63" v="2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63" v="2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Panagiotis Giannakopoulos" userId="93cba5cf3aef04ea" providerId="Windows Live" clId="Web-{4F69FF47-91DB-4B17-93FA-CB7F7EE16B92}" dt="2020-05-26T12:43:58.511" v="37"/>
        <pc:sldMasterMkLst>
          <pc:docMk/>
          <pc:sldMasterMk cId="3240539551" sldId="2147483685"/>
        </pc:sldMasterMkLst>
        <pc:sldLayoutChg chg="add del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3240539551" sldId="2147483685"/>
            <pc:sldLayoutMk cId="1617135808" sldId="2147483674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3240539551" sldId="2147483685"/>
            <pc:sldLayoutMk cId="3468859891" sldId="2147483675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3240539551" sldId="2147483685"/>
            <pc:sldLayoutMk cId="3449246973" sldId="2147483676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3240539551" sldId="2147483685"/>
            <pc:sldLayoutMk cId="2557421422" sldId="2147483677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3240539551" sldId="2147483685"/>
            <pc:sldLayoutMk cId="1690983901" sldId="2147483678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3240539551" sldId="2147483685"/>
            <pc:sldLayoutMk cId="3149800162" sldId="2147483679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3240539551" sldId="2147483685"/>
            <pc:sldLayoutMk cId="7852187" sldId="2147483680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3240539551" sldId="2147483685"/>
            <pc:sldLayoutMk cId="389594056" sldId="2147483681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3240539551" sldId="2147483685"/>
            <pc:sldLayoutMk cId="3593779829" sldId="2147483682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3240539551" sldId="2147483685"/>
            <pc:sldLayoutMk cId="4112134843" sldId="2147483683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3240539551" sldId="2147483685"/>
            <pc:sldLayoutMk cId="492072650" sldId="2147483684"/>
          </pc:sldLayoutMkLst>
        </pc:sldLayoutChg>
      </pc:sldMasterChg>
      <pc:sldMasterChg chg="add del addSldLayout delSldLayout">
        <pc:chgData name="Panagiotis Giannakopoulos" userId="93cba5cf3aef04ea" providerId="Windows Live" clId="Web-{4F69FF47-91DB-4B17-93FA-CB7F7EE16B92}" dt="2020-05-26T12:43:15.401" v="25"/>
        <pc:sldMasterMkLst>
          <pc:docMk/>
          <pc:sldMasterMk cId="1967096398" sldId="2147483699"/>
        </pc:sldMasterMkLst>
        <pc:sldLayoutChg chg="add del">
          <pc:chgData name="Panagiotis Giannakopoulos" userId="93cba5cf3aef04ea" providerId="Windows Live" clId="Web-{4F69FF47-91DB-4B17-93FA-CB7F7EE16B92}" dt="2020-05-26T12:43:15.401" v="25"/>
          <pc:sldLayoutMkLst>
            <pc:docMk/>
            <pc:sldMasterMk cId="1967096398" sldId="2147483699"/>
            <pc:sldLayoutMk cId="1103034262" sldId="2147483687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01" v="25"/>
          <pc:sldLayoutMkLst>
            <pc:docMk/>
            <pc:sldMasterMk cId="1967096398" sldId="2147483699"/>
            <pc:sldLayoutMk cId="1574995648" sldId="2147483688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01" v="25"/>
          <pc:sldLayoutMkLst>
            <pc:docMk/>
            <pc:sldMasterMk cId="1967096398" sldId="2147483699"/>
            <pc:sldLayoutMk cId="4146759873" sldId="2147483689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01" v="25"/>
          <pc:sldLayoutMkLst>
            <pc:docMk/>
            <pc:sldMasterMk cId="1967096398" sldId="2147483699"/>
            <pc:sldLayoutMk cId="2924601202" sldId="2147483690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01" v="25"/>
          <pc:sldLayoutMkLst>
            <pc:docMk/>
            <pc:sldMasterMk cId="1967096398" sldId="2147483699"/>
            <pc:sldLayoutMk cId="1846022087" sldId="2147483691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01" v="25"/>
          <pc:sldLayoutMkLst>
            <pc:docMk/>
            <pc:sldMasterMk cId="1967096398" sldId="2147483699"/>
            <pc:sldLayoutMk cId="2205357494" sldId="2147483692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01" v="25"/>
          <pc:sldLayoutMkLst>
            <pc:docMk/>
            <pc:sldMasterMk cId="1967096398" sldId="2147483699"/>
            <pc:sldLayoutMk cId="1956314293" sldId="2147483693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01" v="25"/>
          <pc:sldLayoutMkLst>
            <pc:docMk/>
            <pc:sldMasterMk cId="1967096398" sldId="2147483699"/>
            <pc:sldLayoutMk cId="470927352" sldId="2147483694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01" v="25"/>
          <pc:sldLayoutMkLst>
            <pc:docMk/>
            <pc:sldMasterMk cId="1967096398" sldId="2147483699"/>
            <pc:sldLayoutMk cId="597344066" sldId="2147483695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01" v="25"/>
          <pc:sldLayoutMkLst>
            <pc:docMk/>
            <pc:sldMasterMk cId="1967096398" sldId="2147483699"/>
            <pc:sldLayoutMk cId="679533959" sldId="2147483696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01" v="25"/>
          <pc:sldLayoutMkLst>
            <pc:docMk/>
            <pc:sldMasterMk cId="1967096398" sldId="2147483699"/>
            <pc:sldLayoutMk cId="4120045816" sldId="2147483697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15.401" v="25"/>
          <pc:sldLayoutMkLst>
            <pc:docMk/>
            <pc:sldMasterMk cId="1967096398" sldId="2147483699"/>
            <pc:sldLayoutMk cId="202261798" sldId="2147483698"/>
          </pc:sldLayoutMkLst>
        </pc:sldLayoutChg>
      </pc:sldMasterChg>
      <pc:sldMasterChg chg="add del addSldLayout delSldLayout">
        <pc:chgData name="Panagiotis Giannakopoulos" userId="93cba5cf3aef04ea" providerId="Windows Live" clId="Web-{4F69FF47-91DB-4B17-93FA-CB7F7EE16B92}" dt="2020-05-26T12:43:47.698" v="34"/>
        <pc:sldMasterMkLst>
          <pc:docMk/>
          <pc:sldMasterMk cId="3687983015" sldId="2147483715"/>
        </pc:sldMasterMkLst>
        <pc:sldLayoutChg chg="add del">
          <pc:chgData name="Panagiotis Giannakopoulos" userId="93cba5cf3aef04ea" providerId="Windows Live" clId="Web-{4F69FF47-91DB-4B17-93FA-CB7F7EE16B92}" dt="2020-05-26T12:43:47.698" v="34"/>
          <pc:sldLayoutMkLst>
            <pc:docMk/>
            <pc:sldMasterMk cId="3687983015" sldId="2147483715"/>
            <pc:sldLayoutMk cId="176310728" sldId="2147483698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47.698" v="34"/>
          <pc:sldLayoutMkLst>
            <pc:docMk/>
            <pc:sldMasterMk cId="3687983015" sldId="2147483715"/>
            <pc:sldLayoutMk cId="1918020360" sldId="2147483699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47.698" v="34"/>
          <pc:sldLayoutMkLst>
            <pc:docMk/>
            <pc:sldMasterMk cId="3687983015" sldId="2147483715"/>
            <pc:sldLayoutMk cId="2135714381" sldId="2147483700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47.698" v="34"/>
          <pc:sldLayoutMkLst>
            <pc:docMk/>
            <pc:sldMasterMk cId="3687983015" sldId="2147483715"/>
            <pc:sldLayoutMk cId="2847054219" sldId="2147483701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47.698" v="34"/>
          <pc:sldLayoutMkLst>
            <pc:docMk/>
            <pc:sldMasterMk cId="3687983015" sldId="2147483715"/>
            <pc:sldLayoutMk cId="4227482900" sldId="2147483702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47.698" v="34"/>
          <pc:sldLayoutMkLst>
            <pc:docMk/>
            <pc:sldMasterMk cId="3687983015" sldId="2147483715"/>
            <pc:sldLayoutMk cId="3536295906" sldId="2147483703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47.698" v="34"/>
          <pc:sldLayoutMkLst>
            <pc:docMk/>
            <pc:sldMasterMk cId="3687983015" sldId="2147483715"/>
            <pc:sldLayoutMk cId="1298721359" sldId="2147483704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47.698" v="34"/>
          <pc:sldLayoutMkLst>
            <pc:docMk/>
            <pc:sldMasterMk cId="3687983015" sldId="2147483715"/>
            <pc:sldLayoutMk cId="3486104641" sldId="2147483705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47.698" v="34"/>
          <pc:sldLayoutMkLst>
            <pc:docMk/>
            <pc:sldMasterMk cId="3687983015" sldId="2147483715"/>
            <pc:sldLayoutMk cId="363636531" sldId="2147483706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47.698" v="34"/>
          <pc:sldLayoutMkLst>
            <pc:docMk/>
            <pc:sldMasterMk cId="3687983015" sldId="2147483715"/>
            <pc:sldLayoutMk cId="3882914737" sldId="2147483707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47.698" v="34"/>
          <pc:sldLayoutMkLst>
            <pc:docMk/>
            <pc:sldMasterMk cId="3687983015" sldId="2147483715"/>
            <pc:sldLayoutMk cId="1204879253" sldId="2147483708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47.698" v="34"/>
          <pc:sldLayoutMkLst>
            <pc:docMk/>
            <pc:sldMasterMk cId="3687983015" sldId="2147483715"/>
            <pc:sldLayoutMk cId="204248199" sldId="2147483709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47.698" v="34"/>
          <pc:sldLayoutMkLst>
            <pc:docMk/>
            <pc:sldMasterMk cId="3687983015" sldId="2147483715"/>
            <pc:sldLayoutMk cId="3701160372" sldId="2147483710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47.698" v="34"/>
          <pc:sldLayoutMkLst>
            <pc:docMk/>
            <pc:sldMasterMk cId="3687983015" sldId="2147483715"/>
            <pc:sldLayoutMk cId="3660032633" sldId="2147483711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47.698" v="34"/>
          <pc:sldLayoutMkLst>
            <pc:docMk/>
            <pc:sldMasterMk cId="3687983015" sldId="2147483715"/>
            <pc:sldLayoutMk cId="438694364" sldId="2147483712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47.698" v="34"/>
          <pc:sldLayoutMkLst>
            <pc:docMk/>
            <pc:sldMasterMk cId="3687983015" sldId="2147483715"/>
            <pc:sldLayoutMk cId="4016424727" sldId="2147483713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47.698" v="34"/>
          <pc:sldLayoutMkLst>
            <pc:docMk/>
            <pc:sldMasterMk cId="3687983015" sldId="2147483715"/>
            <pc:sldLayoutMk cId="18267200" sldId="2147483714"/>
          </pc:sldLayoutMkLst>
        </pc:sldLayoutChg>
      </pc:sldMasterChg>
      <pc:sldMasterChg chg="add del addSldLayout delSldLayout">
        <pc:chgData name="Panagiotis Giannakopoulos" userId="93cba5cf3aef04ea" providerId="Windows Live" clId="Web-{4F69FF47-91DB-4B17-93FA-CB7F7EE16B92}" dt="2020-05-26T12:43:58.432" v="36"/>
        <pc:sldMasterMkLst>
          <pc:docMk/>
          <pc:sldMasterMk cId="2043703462" sldId="2147483742"/>
        </pc:sldMasterMkLst>
        <pc:sldLayoutChg chg="add del">
          <pc:chgData name="Panagiotis Giannakopoulos" userId="93cba5cf3aef04ea" providerId="Windows Live" clId="Web-{4F69FF47-91DB-4B17-93FA-CB7F7EE16B92}" dt="2020-05-26T12:43:58.432" v="36"/>
          <pc:sldLayoutMkLst>
            <pc:docMk/>
            <pc:sldMasterMk cId="2043703462" sldId="2147483742"/>
            <pc:sldLayoutMk cId="2090318094" sldId="2147483730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432" v="36"/>
          <pc:sldLayoutMkLst>
            <pc:docMk/>
            <pc:sldMasterMk cId="2043703462" sldId="2147483742"/>
            <pc:sldLayoutMk cId="2328295755" sldId="2147483731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432" v="36"/>
          <pc:sldLayoutMkLst>
            <pc:docMk/>
            <pc:sldMasterMk cId="2043703462" sldId="2147483742"/>
            <pc:sldLayoutMk cId="3503757251" sldId="2147483732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432" v="36"/>
          <pc:sldLayoutMkLst>
            <pc:docMk/>
            <pc:sldMasterMk cId="2043703462" sldId="2147483742"/>
            <pc:sldLayoutMk cId="948014878" sldId="2147483733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432" v="36"/>
          <pc:sldLayoutMkLst>
            <pc:docMk/>
            <pc:sldMasterMk cId="2043703462" sldId="2147483742"/>
            <pc:sldLayoutMk cId="3410512243" sldId="2147483734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432" v="36"/>
          <pc:sldLayoutMkLst>
            <pc:docMk/>
            <pc:sldMasterMk cId="2043703462" sldId="2147483742"/>
            <pc:sldLayoutMk cId="1549209876" sldId="2147483735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432" v="36"/>
          <pc:sldLayoutMkLst>
            <pc:docMk/>
            <pc:sldMasterMk cId="2043703462" sldId="2147483742"/>
            <pc:sldLayoutMk cId="894444210" sldId="2147483736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432" v="36"/>
          <pc:sldLayoutMkLst>
            <pc:docMk/>
            <pc:sldMasterMk cId="2043703462" sldId="2147483742"/>
            <pc:sldLayoutMk cId="1914258367" sldId="2147483737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432" v="36"/>
          <pc:sldLayoutMkLst>
            <pc:docMk/>
            <pc:sldMasterMk cId="2043703462" sldId="2147483742"/>
            <pc:sldLayoutMk cId="209541732" sldId="2147483738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432" v="36"/>
          <pc:sldLayoutMkLst>
            <pc:docMk/>
            <pc:sldMasterMk cId="2043703462" sldId="2147483742"/>
            <pc:sldLayoutMk cId="1378008554" sldId="2147483739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432" v="36"/>
          <pc:sldLayoutMkLst>
            <pc:docMk/>
            <pc:sldMasterMk cId="2043703462" sldId="2147483742"/>
            <pc:sldLayoutMk cId="2318136927" sldId="2147483740"/>
          </pc:sldLayoutMkLst>
        </pc:sldLayoutChg>
        <pc:sldLayoutChg chg="add del">
          <pc:chgData name="Panagiotis Giannakopoulos" userId="93cba5cf3aef04ea" providerId="Windows Live" clId="Web-{4F69FF47-91DB-4B17-93FA-CB7F7EE16B92}" dt="2020-05-26T12:43:58.432" v="36"/>
          <pc:sldLayoutMkLst>
            <pc:docMk/>
            <pc:sldMasterMk cId="2043703462" sldId="2147483742"/>
            <pc:sldLayoutMk cId="104787178" sldId="2147483741"/>
          </pc:sldLayoutMkLst>
        </pc:sldLayoutChg>
      </pc:sldMasterChg>
      <pc:sldMasterChg chg="add addSldLayout">
        <pc:chgData name="Panagiotis Giannakopoulos" userId="93cba5cf3aef04ea" providerId="Windows Live" clId="Web-{4F69FF47-91DB-4B17-93FA-CB7F7EE16B92}" dt="2020-05-26T12:43:58.511" v="37"/>
        <pc:sldMasterMkLst>
          <pc:docMk/>
          <pc:sldMasterMk cId="740948357" sldId="2147483768"/>
        </pc:sldMasterMkLst>
        <pc:sldLayoutChg chg="add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740948357" sldId="2147483768"/>
            <pc:sldLayoutMk cId="3262761382" sldId="2147483757"/>
          </pc:sldLayoutMkLst>
        </pc:sldLayoutChg>
        <pc:sldLayoutChg chg="add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740948357" sldId="2147483768"/>
            <pc:sldLayoutMk cId="3263299960" sldId="2147483758"/>
          </pc:sldLayoutMkLst>
        </pc:sldLayoutChg>
        <pc:sldLayoutChg chg="add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740948357" sldId="2147483768"/>
            <pc:sldLayoutMk cId="2937726286" sldId="2147483759"/>
          </pc:sldLayoutMkLst>
        </pc:sldLayoutChg>
        <pc:sldLayoutChg chg="add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740948357" sldId="2147483768"/>
            <pc:sldLayoutMk cId="3687382520" sldId="2147483760"/>
          </pc:sldLayoutMkLst>
        </pc:sldLayoutChg>
        <pc:sldLayoutChg chg="add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740948357" sldId="2147483768"/>
            <pc:sldLayoutMk cId="2224529358" sldId="2147483761"/>
          </pc:sldLayoutMkLst>
        </pc:sldLayoutChg>
        <pc:sldLayoutChg chg="add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740948357" sldId="2147483768"/>
            <pc:sldLayoutMk cId="1492082655" sldId="2147483762"/>
          </pc:sldLayoutMkLst>
        </pc:sldLayoutChg>
        <pc:sldLayoutChg chg="add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740948357" sldId="2147483768"/>
            <pc:sldLayoutMk cId="2460279805" sldId="2147483763"/>
          </pc:sldLayoutMkLst>
        </pc:sldLayoutChg>
        <pc:sldLayoutChg chg="add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740948357" sldId="2147483768"/>
            <pc:sldLayoutMk cId="1231786749" sldId="2147483764"/>
          </pc:sldLayoutMkLst>
        </pc:sldLayoutChg>
        <pc:sldLayoutChg chg="add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740948357" sldId="2147483768"/>
            <pc:sldLayoutMk cId="1951161333" sldId="2147483765"/>
          </pc:sldLayoutMkLst>
        </pc:sldLayoutChg>
        <pc:sldLayoutChg chg="add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740948357" sldId="2147483768"/>
            <pc:sldLayoutMk cId="3211523822" sldId="2147483766"/>
          </pc:sldLayoutMkLst>
        </pc:sldLayoutChg>
        <pc:sldLayoutChg chg="add">
          <pc:chgData name="Panagiotis Giannakopoulos" userId="93cba5cf3aef04ea" providerId="Windows Live" clId="Web-{4F69FF47-91DB-4B17-93FA-CB7F7EE16B92}" dt="2020-05-26T12:43:58.511" v="37"/>
          <pc:sldLayoutMkLst>
            <pc:docMk/>
            <pc:sldMasterMk cId="740948357" sldId="2147483768"/>
            <pc:sldLayoutMk cId="3895081693" sldId="2147483767"/>
          </pc:sldLayoutMkLst>
        </pc:sldLayoutChg>
      </pc:sldMasterChg>
    </pc:docChg>
  </pc:docChgLst>
  <pc:docChgLst>
    <pc:chgData name="vasilis lyberakis" userId="267985dabccb5673" providerId="Windows Live" clId="Web-{29AE22F6-917A-4941-8B7B-0F43CACC6713}"/>
    <pc:docChg chg="sldOrd">
      <pc:chgData name="vasilis lyberakis" userId="267985dabccb5673" providerId="Windows Live" clId="Web-{29AE22F6-917A-4941-8B7B-0F43CACC6713}" dt="2020-06-10T17:02:01.993" v="2"/>
      <pc:docMkLst>
        <pc:docMk/>
      </pc:docMkLst>
      <pc:sldChg chg="ord">
        <pc:chgData name="vasilis lyberakis" userId="267985dabccb5673" providerId="Windows Live" clId="Web-{29AE22F6-917A-4941-8B7B-0F43CACC6713}" dt="2020-06-10T17:01:56.227" v="0"/>
        <pc:sldMkLst>
          <pc:docMk/>
          <pc:sldMk cId="2719083207" sldId="280"/>
        </pc:sldMkLst>
      </pc:sldChg>
      <pc:sldChg chg="ord">
        <pc:chgData name="vasilis lyberakis" userId="267985dabccb5673" providerId="Windows Live" clId="Web-{29AE22F6-917A-4941-8B7B-0F43CACC6713}" dt="2020-06-10T17:02:01.993" v="2"/>
        <pc:sldMkLst>
          <pc:docMk/>
          <pc:sldMk cId="3314414953" sldId="282"/>
        </pc:sldMkLst>
      </pc:sldChg>
      <pc:sldChg chg="ord">
        <pc:chgData name="vasilis lyberakis" userId="267985dabccb5673" providerId="Windows Live" clId="Web-{29AE22F6-917A-4941-8B7B-0F43CACC6713}" dt="2020-06-10T17:02:01.993" v="1"/>
        <pc:sldMkLst>
          <pc:docMk/>
          <pc:sldMk cId="835540865" sldId="283"/>
        </pc:sldMkLst>
      </pc:sldChg>
    </pc:docChg>
  </pc:docChgLst>
  <pc:docChgLst>
    <pc:chgData name="Panagiotis Giannakopoulos" userId="93cba5cf3aef04ea" providerId="Windows Live" clId="Web-{A1EF2DDD-8B46-4E24-A056-9DD3A0299180}"/>
    <pc:docChg chg="addSld delSld">
      <pc:chgData name="Panagiotis Giannakopoulos" userId="93cba5cf3aef04ea" providerId="Windows Live" clId="Web-{A1EF2DDD-8B46-4E24-A056-9DD3A0299180}" dt="2020-06-10T19:32:18.297" v="1"/>
      <pc:docMkLst>
        <pc:docMk/>
      </pc:docMkLst>
      <pc:sldChg chg="new del">
        <pc:chgData name="Panagiotis Giannakopoulos" userId="93cba5cf3aef04ea" providerId="Windows Live" clId="Web-{A1EF2DDD-8B46-4E24-A056-9DD3A0299180}" dt="2020-06-10T19:32:18.297" v="1"/>
        <pc:sldMkLst>
          <pc:docMk/>
          <pc:sldMk cId="1561153025" sldId="285"/>
        </pc:sldMkLst>
      </pc:sldChg>
    </pc:docChg>
  </pc:docChgLst>
  <pc:docChgLst>
    <pc:chgData name="Panagiotis Giannakopoulos" userId="93cba5cf3aef04ea" providerId="Windows Live" clId="Web-{633F46CF-4FC4-41C8-BA19-DB64A6FCE22D}"/>
    <pc:docChg chg="modSld">
      <pc:chgData name="Panagiotis Giannakopoulos" userId="93cba5cf3aef04ea" providerId="Windows Live" clId="Web-{633F46CF-4FC4-41C8-BA19-DB64A6FCE22D}" dt="2020-05-29T12:39:33.233" v="299"/>
      <pc:docMkLst>
        <pc:docMk/>
      </pc:docMkLst>
      <pc:sldChg chg="addSp modSp mod setBg">
        <pc:chgData name="Panagiotis Giannakopoulos" userId="93cba5cf3aef04ea" providerId="Windows Live" clId="Web-{633F46CF-4FC4-41C8-BA19-DB64A6FCE22D}" dt="2020-05-29T12:30:29.187" v="13" actId="20577"/>
        <pc:sldMkLst>
          <pc:docMk/>
          <pc:sldMk cId="1121528166" sldId="271"/>
        </pc:sldMkLst>
        <pc:spChg chg="mod">
          <ac:chgData name="Panagiotis Giannakopoulos" userId="93cba5cf3aef04ea" providerId="Windows Live" clId="Web-{633F46CF-4FC4-41C8-BA19-DB64A6FCE22D}" dt="2020-05-29T12:29:29.858" v="0"/>
          <ac:spMkLst>
            <pc:docMk/>
            <pc:sldMk cId="1121528166" sldId="271"/>
            <ac:spMk id="2" creationId="{15E55B13-B7F1-43F1-AE72-7C84BDED93E2}"/>
          </ac:spMkLst>
        </pc:spChg>
        <pc:spChg chg="mod">
          <ac:chgData name="Panagiotis Giannakopoulos" userId="93cba5cf3aef04ea" providerId="Windows Live" clId="Web-{633F46CF-4FC4-41C8-BA19-DB64A6FCE22D}" dt="2020-05-29T12:30:29.187" v="13" actId="20577"/>
          <ac:spMkLst>
            <pc:docMk/>
            <pc:sldMk cId="1121528166" sldId="271"/>
            <ac:spMk id="4" creationId="{CCB549F6-74FC-4E91-99B7-F15BFB335D45}"/>
          </ac:spMkLst>
        </pc:spChg>
        <pc:spChg chg="add">
          <ac:chgData name="Panagiotis Giannakopoulos" userId="93cba5cf3aef04ea" providerId="Windows Live" clId="Web-{633F46CF-4FC4-41C8-BA19-DB64A6FCE22D}" dt="2020-05-29T12:29:29.858" v="0"/>
          <ac:spMkLst>
            <pc:docMk/>
            <pc:sldMk cId="1121528166" sldId="271"/>
            <ac:spMk id="9" creationId="{389575E1-3389-451A-A5F7-27854C25C599}"/>
          </ac:spMkLst>
        </pc:spChg>
        <pc:spChg chg="add">
          <ac:chgData name="Panagiotis Giannakopoulos" userId="93cba5cf3aef04ea" providerId="Windows Live" clId="Web-{633F46CF-4FC4-41C8-BA19-DB64A6FCE22D}" dt="2020-05-29T12:29:29.858" v="0"/>
          <ac:spMkLst>
            <pc:docMk/>
            <pc:sldMk cId="1121528166" sldId="271"/>
            <ac:spMk id="11" creationId="{A53CCC5C-D88E-40FB-B30B-23DCDBD01D37}"/>
          </ac:spMkLst>
        </pc:spChg>
        <pc:spChg chg="add">
          <ac:chgData name="Panagiotis Giannakopoulos" userId="93cba5cf3aef04ea" providerId="Windows Live" clId="Web-{633F46CF-4FC4-41C8-BA19-DB64A6FCE22D}" dt="2020-05-29T12:29:29.858" v="0"/>
          <ac:spMkLst>
            <pc:docMk/>
            <pc:sldMk cId="1121528166" sldId="271"/>
            <ac:spMk id="13" creationId="{081E4A58-353D-44AE-B2FC-2A74E2E400F7}"/>
          </ac:spMkLst>
        </pc:spChg>
      </pc:sldChg>
      <pc:sldChg chg="addSp delSp modSp mod setBg">
        <pc:chgData name="Panagiotis Giannakopoulos" userId="93cba5cf3aef04ea" providerId="Windows Live" clId="Web-{633F46CF-4FC4-41C8-BA19-DB64A6FCE22D}" dt="2020-05-29T12:36:20.509" v="181" actId="20577"/>
        <pc:sldMkLst>
          <pc:docMk/>
          <pc:sldMk cId="221125233" sldId="272"/>
        </pc:sldMkLst>
        <pc:spChg chg="mod">
          <ac:chgData name="Panagiotis Giannakopoulos" userId="93cba5cf3aef04ea" providerId="Windows Live" clId="Web-{633F46CF-4FC4-41C8-BA19-DB64A6FCE22D}" dt="2020-05-29T12:35:31.305" v="152"/>
          <ac:spMkLst>
            <pc:docMk/>
            <pc:sldMk cId="221125233" sldId="272"/>
            <ac:spMk id="2" creationId="{5599FB67-939E-443B-9613-B6B0E50D63F4}"/>
          </ac:spMkLst>
        </pc:spChg>
        <pc:spChg chg="add del mod">
          <ac:chgData name="Panagiotis Giannakopoulos" userId="93cba5cf3aef04ea" providerId="Windows Live" clId="Web-{633F46CF-4FC4-41C8-BA19-DB64A6FCE22D}" dt="2020-05-29T12:36:20.509" v="181" actId="20577"/>
          <ac:spMkLst>
            <pc:docMk/>
            <pc:sldMk cId="221125233" sldId="272"/>
            <ac:spMk id="3" creationId="{6CAD1D89-64EB-4CE6-B7B2-CB930707BF15}"/>
          </ac:spMkLst>
        </pc:spChg>
        <pc:spChg chg="add del">
          <ac:chgData name="Panagiotis Giannakopoulos" userId="93cba5cf3aef04ea" providerId="Windows Live" clId="Web-{633F46CF-4FC4-41C8-BA19-DB64A6FCE22D}" dt="2020-05-29T12:35:31.305" v="152"/>
          <ac:spMkLst>
            <pc:docMk/>
            <pc:sldMk cId="221125233" sldId="272"/>
            <ac:spMk id="8" creationId="{907EF6B7-1338-4443-8C46-6A318D952DFD}"/>
          </ac:spMkLst>
        </pc:spChg>
        <pc:spChg chg="add del">
          <ac:chgData name="Panagiotis Giannakopoulos" userId="93cba5cf3aef04ea" providerId="Windows Live" clId="Web-{633F46CF-4FC4-41C8-BA19-DB64A6FCE22D}" dt="2020-05-29T12:35:31.305" v="152"/>
          <ac:spMkLst>
            <pc:docMk/>
            <pc:sldMk cId="221125233" sldId="272"/>
            <ac:spMk id="10" creationId="{DAAE4CDD-124C-4DCF-9584-B6033B545DD5}"/>
          </ac:spMkLst>
        </pc:spChg>
        <pc:spChg chg="add del">
          <ac:chgData name="Panagiotis Giannakopoulos" userId="93cba5cf3aef04ea" providerId="Windows Live" clId="Web-{633F46CF-4FC4-41C8-BA19-DB64A6FCE22D}" dt="2020-05-29T12:35:31.305" v="152"/>
          <ac:spMkLst>
            <pc:docMk/>
            <pc:sldMk cId="221125233" sldId="272"/>
            <ac:spMk id="12" creationId="{081E4A58-353D-44AE-B2FC-2A74E2E400F7}"/>
          </ac:spMkLst>
        </pc:spChg>
        <pc:spChg chg="add del">
          <ac:chgData name="Panagiotis Giannakopoulos" userId="93cba5cf3aef04ea" providerId="Windows Live" clId="Web-{633F46CF-4FC4-41C8-BA19-DB64A6FCE22D}" dt="2020-05-29T12:35:31.305" v="152"/>
          <ac:spMkLst>
            <pc:docMk/>
            <pc:sldMk cId="221125233" sldId="272"/>
            <ac:spMk id="18" creationId="{9DBC8166-481C-4473-95F5-9A5B9073B7F1}"/>
          </ac:spMkLst>
        </pc:spChg>
        <pc:spChg chg="add del">
          <ac:chgData name="Panagiotis Giannakopoulos" userId="93cba5cf3aef04ea" providerId="Windows Live" clId="Web-{633F46CF-4FC4-41C8-BA19-DB64A6FCE22D}" dt="2020-05-29T12:35:31.305" v="152"/>
          <ac:spMkLst>
            <pc:docMk/>
            <pc:sldMk cId="221125233" sldId="272"/>
            <ac:spMk id="20" creationId="{A5A5CE6E-90AF-4D43-A014-1F9EC83EB93D}"/>
          </ac:spMkLst>
        </pc:spChg>
        <pc:graphicFrameChg chg="add del">
          <ac:chgData name="Panagiotis Giannakopoulos" userId="93cba5cf3aef04ea" providerId="Windows Live" clId="Web-{633F46CF-4FC4-41C8-BA19-DB64A6FCE22D}" dt="2020-05-29T12:35:31.305" v="152"/>
          <ac:graphicFrameMkLst>
            <pc:docMk/>
            <pc:sldMk cId="221125233" sldId="272"/>
            <ac:graphicFrameMk id="14" creationId="{6EE638E9-A3AE-4506-8011-D5314EFA7602}"/>
          </ac:graphicFrameMkLst>
        </pc:graphicFrameChg>
      </pc:sldChg>
      <pc:sldChg chg="addSp delSp modSp mod setBg">
        <pc:chgData name="Panagiotis Giannakopoulos" userId="93cba5cf3aef04ea" providerId="Windows Live" clId="Web-{633F46CF-4FC4-41C8-BA19-DB64A6FCE22D}" dt="2020-05-29T12:38:01.496" v="269" actId="20577"/>
        <pc:sldMkLst>
          <pc:docMk/>
          <pc:sldMk cId="3806763557" sldId="273"/>
        </pc:sldMkLst>
        <pc:spChg chg="mod">
          <ac:chgData name="Panagiotis Giannakopoulos" userId="93cba5cf3aef04ea" providerId="Windows Live" clId="Web-{633F46CF-4FC4-41C8-BA19-DB64A6FCE22D}" dt="2020-05-29T12:36:54.729" v="185"/>
          <ac:spMkLst>
            <pc:docMk/>
            <pc:sldMk cId="3806763557" sldId="273"/>
            <ac:spMk id="2" creationId="{5599FB67-939E-443B-9613-B6B0E50D63F4}"/>
          </ac:spMkLst>
        </pc:spChg>
        <pc:spChg chg="add del mod">
          <ac:chgData name="Panagiotis Giannakopoulos" userId="93cba5cf3aef04ea" providerId="Windows Live" clId="Web-{633F46CF-4FC4-41C8-BA19-DB64A6FCE22D}" dt="2020-05-29T12:38:01.496" v="269" actId="20577"/>
          <ac:spMkLst>
            <pc:docMk/>
            <pc:sldMk cId="3806763557" sldId="273"/>
            <ac:spMk id="3" creationId="{6CAD1D89-64EB-4CE6-B7B2-CB930707BF15}"/>
          </ac:spMkLst>
        </pc:spChg>
        <pc:spChg chg="add del">
          <ac:chgData name="Panagiotis Giannakopoulos" userId="93cba5cf3aef04ea" providerId="Windows Live" clId="Web-{633F46CF-4FC4-41C8-BA19-DB64A6FCE22D}" dt="2020-05-29T12:36:54.729" v="185"/>
          <ac:spMkLst>
            <pc:docMk/>
            <pc:sldMk cId="3806763557" sldId="273"/>
            <ac:spMk id="9" creationId="{AE2B703B-46F9-481A-A605-82E2A828C4FA}"/>
          </ac:spMkLst>
        </pc:spChg>
        <pc:spChg chg="add del">
          <ac:chgData name="Panagiotis Giannakopoulos" userId="93cba5cf3aef04ea" providerId="Windows Live" clId="Web-{633F46CF-4FC4-41C8-BA19-DB64A6FCE22D}" dt="2020-05-29T12:36:54.729" v="185"/>
          <ac:spMkLst>
            <pc:docMk/>
            <pc:sldMk cId="3806763557" sldId="273"/>
            <ac:spMk id="11" creationId="{F13BE4D7-0C3D-4906-B230-A1C5B4665CCF}"/>
          </ac:spMkLst>
        </pc:spChg>
        <pc:graphicFrameChg chg="add del">
          <ac:chgData name="Panagiotis Giannakopoulos" userId="93cba5cf3aef04ea" providerId="Windows Live" clId="Web-{633F46CF-4FC4-41C8-BA19-DB64A6FCE22D}" dt="2020-05-29T12:36:54.729" v="185"/>
          <ac:graphicFrameMkLst>
            <pc:docMk/>
            <pc:sldMk cId="3806763557" sldId="273"/>
            <ac:graphicFrameMk id="5" creationId="{E18ACE02-4677-4DDE-959C-0CA2B4262668}"/>
          </ac:graphicFrameMkLst>
        </pc:graphicFrameChg>
      </pc:sldChg>
      <pc:sldChg chg="addSp delSp modSp mod setBg">
        <pc:chgData name="Panagiotis Giannakopoulos" userId="93cba5cf3aef04ea" providerId="Windows Live" clId="Web-{633F46CF-4FC4-41C8-BA19-DB64A6FCE22D}" dt="2020-05-29T12:39:33.233" v="299"/>
        <pc:sldMkLst>
          <pc:docMk/>
          <pc:sldMk cId="718477867" sldId="274"/>
        </pc:sldMkLst>
        <pc:spChg chg="mod">
          <ac:chgData name="Panagiotis Giannakopoulos" userId="93cba5cf3aef04ea" providerId="Windows Live" clId="Web-{633F46CF-4FC4-41C8-BA19-DB64A6FCE22D}" dt="2020-05-29T12:39:33.233" v="299"/>
          <ac:spMkLst>
            <pc:docMk/>
            <pc:sldMk cId="718477867" sldId="274"/>
            <ac:spMk id="2" creationId="{5599FB67-939E-443B-9613-B6B0E50D63F4}"/>
          </ac:spMkLst>
        </pc:spChg>
        <pc:spChg chg="add del mod">
          <ac:chgData name="Panagiotis Giannakopoulos" userId="93cba5cf3aef04ea" providerId="Windows Live" clId="Web-{633F46CF-4FC4-41C8-BA19-DB64A6FCE22D}" dt="2020-05-29T12:39:33.233" v="299"/>
          <ac:spMkLst>
            <pc:docMk/>
            <pc:sldMk cId="718477867" sldId="274"/>
            <ac:spMk id="3" creationId="{6CAD1D89-64EB-4CE6-B7B2-CB930707BF15}"/>
          </ac:spMkLst>
        </pc:spChg>
        <pc:spChg chg="add del">
          <ac:chgData name="Panagiotis Giannakopoulos" userId="93cba5cf3aef04ea" providerId="Windows Live" clId="Web-{633F46CF-4FC4-41C8-BA19-DB64A6FCE22D}" dt="2020-05-29T12:39:09.514" v="284"/>
          <ac:spMkLst>
            <pc:docMk/>
            <pc:sldMk cId="718477867" sldId="274"/>
            <ac:spMk id="6" creationId="{545D489D-16E1-484D-867B-144368D74B83}"/>
          </ac:spMkLst>
        </pc:spChg>
        <pc:spChg chg="add del">
          <ac:chgData name="Panagiotis Giannakopoulos" userId="93cba5cf3aef04ea" providerId="Windows Live" clId="Web-{633F46CF-4FC4-41C8-BA19-DB64A6FCE22D}" dt="2020-05-29T12:39:09.514" v="284"/>
          <ac:spMkLst>
            <pc:docMk/>
            <pc:sldMk cId="718477867" sldId="274"/>
            <ac:spMk id="7" creationId="{49A496F5-B01E-4BF8-9D1E-C4E53B6F9652}"/>
          </ac:spMkLst>
        </pc:spChg>
        <pc:spChg chg="add del">
          <ac:chgData name="Panagiotis Giannakopoulos" userId="93cba5cf3aef04ea" providerId="Windows Live" clId="Web-{633F46CF-4FC4-41C8-BA19-DB64A6FCE22D}" dt="2020-05-29T12:38:26.278" v="272"/>
          <ac:spMkLst>
            <pc:docMk/>
            <pc:sldMk cId="718477867" sldId="274"/>
            <ac:spMk id="9" creationId="{AE2B703B-46F9-481A-A605-82E2A828C4FA}"/>
          </ac:spMkLst>
        </pc:spChg>
        <pc:spChg chg="add">
          <ac:chgData name="Panagiotis Giannakopoulos" userId="93cba5cf3aef04ea" providerId="Windows Live" clId="Web-{633F46CF-4FC4-41C8-BA19-DB64A6FCE22D}" dt="2020-05-29T12:39:33.233" v="299"/>
          <ac:spMkLst>
            <pc:docMk/>
            <pc:sldMk cId="718477867" sldId="274"/>
            <ac:spMk id="10" creationId="{DAAE4CDD-124C-4DCF-9584-B6033B545DD5}"/>
          </ac:spMkLst>
        </pc:spChg>
        <pc:spChg chg="add del">
          <ac:chgData name="Panagiotis Giannakopoulos" userId="93cba5cf3aef04ea" providerId="Windows Live" clId="Web-{633F46CF-4FC4-41C8-BA19-DB64A6FCE22D}" dt="2020-05-29T12:38:26.278" v="272"/>
          <ac:spMkLst>
            <pc:docMk/>
            <pc:sldMk cId="718477867" sldId="274"/>
            <ac:spMk id="11" creationId="{F13BE4D7-0C3D-4906-B230-A1C5B4665CCF}"/>
          </ac:spMkLst>
        </pc:spChg>
        <pc:spChg chg="add">
          <ac:chgData name="Panagiotis Giannakopoulos" userId="93cba5cf3aef04ea" providerId="Windows Live" clId="Web-{633F46CF-4FC4-41C8-BA19-DB64A6FCE22D}" dt="2020-05-29T12:39:33.233" v="299"/>
          <ac:spMkLst>
            <pc:docMk/>
            <pc:sldMk cId="718477867" sldId="274"/>
            <ac:spMk id="12" creationId="{081E4A58-353D-44AE-B2FC-2A74E2E400F7}"/>
          </ac:spMkLst>
        </pc:spChg>
        <pc:spChg chg="add del">
          <ac:chgData name="Panagiotis Giannakopoulos" userId="93cba5cf3aef04ea" providerId="Windows Live" clId="Web-{633F46CF-4FC4-41C8-BA19-DB64A6FCE22D}" dt="2020-05-29T12:39:09.514" v="284"/>
          <ac:spMkLst>
            <pc:docMk/>
            <pc:sldMk cId="718477867" sldId="274"/>
            <ac:spMk id="13" creationId="{6E895C8D-1379-40B8-8B1B-B6F5AEAF0A6C}"/>
          </ac:spMkLst>
        </pc:spChg>
        <pc:spChg chg="add">
          <ac:chgData name="Panagiotis Giannakopoulos" userId="93cba5cf3aef04ea" providerId="Windows Live" clId="Web-{633F46CF-4FC4-41C8-BA19-DB64A6FCE22D}" dt="2020-05-29T12:39:33.233" v="299"/>
          <ac:spMkLst>
            <pc:docMk/>
            <pc:sldMk cId="718477867" sldId="274"/>
            <ac:spMk id="14" creationId="{907EF6B7-1338-4443-8C46-6A318D952DFD}"/>
          </ac:spMkLst>
        </pc:spChg>
        <pc:spChg chg="add del mod">
          <ac:chgData name="Panagiotis Giannakopoulos" userId="93cba5cf3aef04ea" providerId="Windows Live" clId="Web-{633F46CF-4FC4-41C8-BA19-DB64A6FCE22D}" dt="2020-05-29T12:38:48.341" v="279"/>
          <ac:spMkLst>
            <pc:docMk/>
            <pc:sldMk cId="718477867" sldId="274"/>
            <ac:spMk id="64" creationId="{A963BBC6-B719-44CC-9A9F-006D25BE1D2F}"/>
          </ac:spMkLst>
        </pc:spChg>
        <pc:graphicFrameChg chg="add del">
          <ac:chgData name="Panagiotis Giannakopoulos" userId="93cba5cf3aef04ea" providerId="Windows Live" clId="Web-{633F46CF-4FC4-41C8-BA19-DB64A6FCE22D}" dt="2020-05-29T12:38:26.278" v="272"/>
          <ac:graphicFrameMkLst>
            <pc:docMk/>
            <pc:sldMk cId="718477867" sldId="274"/>
            <ac:graphicFrameMk id="5" creationId="{FC3E6416-D793-4612-BC74-8FF385662F60}"/>
          </ac:graphicFrameMkLst>
        </pc:graphicFrameChg>
        <pc:graphicFrameChg chg="add del modGraphic">
          <ac:chgData name="Panagiotis Giannakopoulos" userId="93cba5cf3aef04ea" providerId="Windows Live" clId="Web-{633F46CF-4FC4-41C8-BA19-DB64A6FCE22D}" dt="2020-05-29T12:39:09.514" v="284"/>
          <ac:graphicFrameMkLst>
            <pc:docMk/>
            <pc:sldMk cId="718477867" sldId="274"/>
            <ac:graphicFrameMk id="8" creationId="{736D5987-2638-4390-B975-2CA4EB58BFBF}"/>
          </ac:graphicFrameMkLst>
        </pc:graphicFrameChg>
      </pc:sldChg>
      <pc:sldChg chg="addSp delSp modSp mod setBg">
        <pc:chgData name="Panagiotis Giannakopoulos" userId="93cba5cf3aef04ea" providerId="Windows Live" clId="Web-{633F46CF-4FC4-41C8-BA19-DB64A6FCE22D}" dt="2020-05-29T12:34:53.288" v="148" actId="14100"/>
        <pc:sldMkLst>
          <pc:docMk/>
          <pc:sldMk cId="3434088332" sldId="275"/>
        </pc:sldMkLst>
        <pc:spChg chg="mod">
          <ac:chgData name="Panagiotis Giannakopoulos" userId="93cba5cf3aef04ea" providerId="Windows Live" clId="Web-{633F46CF-4FC4-41C8-BA19-DB64A6FCE22D}" dt="2020-05-29T12:34:12.256" v="132"/>
          <ac:spMkLst>
            <pc:docMk/>
            <pc:sldMk cId="3434088332" sldId="275"/>
            <ac:spMk id="2" creationId="{A5DF98CC-9392-4384-A7CF-5A74CDA5F13C}"/>
          </ac:spMkLst>
        </pc:spChg>
        <pc:spChg chg="add del mod">
          <ac:chgData name="Panagiotis Giannakopoulos" userId="93cba5cf3aef04ea" providerId="Windows Live" clId="Web-{633F46CF-4FC4-41C8-BA19-DB64A6FCE22D}" dt="2020-05-29T12:34:53.288" v="148" actId="14100"/>
          <ac:spMkLst>
            <pc:docMk/>
            <pc:sldMk cId="3434088332" sldId="275"/>
            <ac:spMk id="3" creationId="{EBD7EADF-D613-41C9-919C-8C74380AA16A}"/>
          </ac:spMkLst>
        </pc:spChg>
        <pc:spChg chg="add del">
          <ac:chgData name="Panagiotis Giannakopoulos" userId="93cba5cf3aef04ea" providerId="Windows Live" clId="Web-{633F46CF-4FC4-41C8-BA19-DB64A6FCE22D}" dt="2020-05-29T12:30:27.469" v="9"/>
          <ac:spMkLst>
            <pc:docMk/>
            <pc:sldMk cId="3434088332" sldId="275"/>
            <ac:spMk id="6" creationId="{AE2B703B-46F9-481A-A605-82E2A828C4FA}"/>
          </ac:spMkLst>
        </pc:spChg>
        <pc:spChg chg="add del">
          <ac:chgData name="Panagiotis Giannakopoulos" userId="93cba5cf3aef04ea" providerId="Windows Live" clId="Web-{633F46CF-4FC4-41C8-BA19-DB64A6FCE22D}" dt="2020-05-29T12:30:27.469" v="9"/>
          <ac:spMkLst>
            <pc:docMk/>
            <pc:sldMk cId="3434088332" sldId="275"/>
            <ac:spMk id="7" creationId="{F13BE4D7-0C3D-4906-B230-A1C5B4665CCF}"/>
          </ac:spMkLst>
        </pc:spChg>
        <pc:spChg chg="add del">
          <ac:chgData name="Panagiotis Giannakopoulos" userId="93cba5cf3aef04ea" providerId="Windows Live" clId="Web-{633F46CF-4FC4-41C8-BA19-DB64A6FCE22D}" dt="2020-05-29T12:30:21.359" v="7"/>
          <ac:spMkLst>
            <pc:docMk/>
            <pc:sldMk cId="3434088332" sldId="275"/>
            <ac:spMk id="9" creationId="{545D489D-16E1-484D-867B-144368D74B83}"/>
          </ac:spMkLst>
        </pc:spChg>
        <pc:spChg chg="add del">
          <ac:chgData name="Panagiotis Giannakopoulos" userId="93cba5cf3aef04ea" providerId="Windows Live" clId="Web-{633F46CF-4FC4-41C8-BA19-DB64A6FCE22D}" dt="2020-05-29T12:31:51.471" v="52"/>
          <ac:spMkLst>
            <pc:docMk/>
            <pc:sldMk cId="3434088332" sldId="275"/>
            <ac:spMk id="10" creationId="{545D489D-16E1-484D-867B-144368D74B83}"/>
          </ac:spMkLst>
        </pc:spChg>
        <pc:spChg chg="add del">
          <ac:chgData name="Panagiotis Giannakopoulos" userId="93cba5cf3aef04ea" providerId="Windows Live" clId="Web-{633F46CF-4FC4-41C8-BA19-DB64A6FCE22D}" dt="2020-05-29T12:30:21.359" v="7"/>
          <ac:spMkLst>
            <pc:docMk/>
            <pc:sldMk cId="3434088332" sldId="275"/>
            <ac:spMk id="11" creationId="{49A496F5-B01E-4BF8-9D1E-C4E53B6F9652}"/>
          </ac:spMkLst>
        </pc:spChg>
        <pc:spChg chg="add del">
          <ac:chgData name="Panagiotis Giannakopoulos" userId="93cba5cf3aef04ea" providerId="Windows Live" clId="Web-{633F46CF-4FC4-41C8-BA19-DB64A6FCE22D}" dt="2020-05-29T12:31:51.471" v="52"/>
          <ac:spMkLst>
            <pc:docMk/>
            <pc:sldMk cId="3434088332" sldId="275"/>
            <ac:spMk id="12" creationId="{49A496F5-B01E-4BF8-9D1E-C4E53B6F9652}"/>
          </ac:spMkLst>
        </pc:spChg>
        <pc:spChg chg="add del">
          <ac:chgData name="Panagiotis Giannakopoulos" userId="93cba5cf3aef04ea" providerId="Windows Live" clId="Web-{633F46CF-4FC4-41C8-BA19-DB64A6FCE22D}" dt="2020-05-29T12:30:21.359" v="7"/>
          <ac:spMkLst>
            <pc:docMk/>
            <pc:sldMk cId="3434088332" sldId="275"/>
            <ac:spMk id="13" creationId="{6E895C8D-1379-40B8-8B1B-B6F5AEAF0A6C}"/>
          </ac:spMkLst>
        </pc:spChg>
        <pc:spChg chg="add del">
          <ac:chgData name="Panagiotis Giannakopoulos" userId="93cba5cf3aef04ea" providerId="Windows Live" clId="Web-{633F46CF-4FC4-41C8-BA19-DB64A6FCE22D}" dt="2020-05-29T12:31:51.471" v="52"/>
          <ac:spMkLst>
            <pc:docMk/>
            <pc:sldMk cId="3434088332" sldId="275"/>
            <ac:spMk id="14" creationId="{6E895C8D-1379-40B8-8B1B-B6F5AEAF0A6C}"/>
          </ac:spMkLst>
        </pc:spChg>
        <pc:spChg chg="add del">
          <ac:chgData name="Panagiotis Giannakopoulos" userId="93cba5cf3aef04ea" providerId="Windows Live" clId="Web-{633F46CF-4FC4-41C8-BA19-DB64A6FCE22D}" dt="2020-05-29T12:34:12.256" v="132"/>
          <ac:spMkLst>
            <pc:docMk/>
            <pc:sldMk cId="3434088332" sldId="275"/>
            <ac:spMk id="16" creationId="{389575E1-3389-451A-A5F7-27854C25C599}"/>
          </ac:spMkLst>
        </pc:spChg>
        <pc:spChg chg="add del">
          <ac:chgData name="Panagiotis Giannakopoulos" userId="93cba5cf3aef04ea" providerId="Windows Live" clId="Web-{633F46CF-4FC4-41C8-BA19-DB64A6FCE22D}" dt="2020-05-29T12:34:12.256" v="132"/>
          <ac:spMkLst>
            <pc:docMk/>
            <pc:sldMk cId="3434088332" sldId="275"/>
            <ac:spMk id="17" creationId="{A53CCC5C-D88E-40FB-B30B-23DCDBD01D37}"/>
          </ac:spMkLst>
        </pc:spChg>
        <pc:spChg chg="add del">
          <ac:chgData name="Panagiotis Giannakopoulos" userId="93cba5cf3aef04ea" providerId="Windows Live" clId="Web-{633F46CF-4FC4-41C8-BA19-DB64A6FCE22D}" dt="2020-05-29T12:34:12.256" v="132"/>
          <ac:spMkLst>
            <pc:docMk/>
            <pc:sldMk cId="3434088332" sldId="275"/>
            <ac:spMk id="18" creationId="{081E4A58-353D-44AE-B2FC-2A74E2E400F7}"/>
          </ac:spMkLst>
        </pc:spChg>
        <pc:spChg chg="add del">
          <ac:chgData name="Panagiotis Giannakopoulos" userId="93cba5cf3aef04ea" providerId="Windows Live" clId="Web-{633F46CF-4FC4-41C8-BA19-DB64A6FCE22D}" dt="2020-05-29T12:34:12.256" v="132"/>
          <ac:spMkLst>
            <pc:docMk/>
            <pc:sldMk cId="3434088332" sldId="275"/>
            <ac:spMk id="24" creationId="{AE5A632B-B15A-489E-8337-BC0F40DBC21F}"/>
          </ac:spMkLst>
        </pc:spChg>
        <pc:spChg chg="add del">
          <ac:chgData name="Panagiotis Giannakopoulos" userId="93cba5cf3aef04ea" providerId="Windows Live" clId="Web-{633F46CF-4FC4-41C8-BA19-DB64A6FCE22D}" dt="2020-05-29T12:34:12.256" v="132"/>
          <ac:spMkLst>
            <pc:docMk/>
            <pc:sldMk cId="3434088332" sldId="275"/>
            <ac:spMk id="26" creationId="{6E895C8D-1379-40B8-8B1B-B6F5AEAF0A6C}"/>
          </ac:spMkLst>
        </pc:spChg>
        <pc:spChg chg="add del">
          <ac:chgData name="Panagiotis Giannakopoulos" userId="93cba5cf3aef04ea" providerId="Windows Live" clId="Web-{633F46CF-4FC4-41C8-BA19-DB64A6FCE22D}" dt="2020-05-29T12:34:12.256" v="132"/>
          <ac:spMkLst>
            <pc:docMk/>
            <pc:sldMk cId="3434088332" sldId="275"/>
            <ac:spMk id="28" creationId="{651547D7-AD18-407B-A5F4-F8225B5DCFCC}"/>
          </ac:spMkLst>
        </pc:spChg>
        <pc:graphicFrameChg chg="add del">
          <ac:chgData name="Panagiotis Giannakopoulos" userId="93cba5cf3aef04ea" providerId="Windows Live" clId="Web-{633F46CF-4FC4-41C8-BA19-DB64A6FCE22D}" dt="2020-05-29T12:30:21.359" v="7"/>
          <ac:graphicFrameMkLst>
            <pc:docMk/>
            <pc:sldMk cId="3434088332" sldId="275"/>
            <ac:graphicFrameMk id="5" creationId="{6F05B635-C93A-4C33-9576-0DD62A514646}"/>
          </ac:graphicFrameMkLst>
        </pc:graphicFrameChg>
        <pc:graphicFrameChg chg="add del">
          <ac:chgData name="Panagiotis Giannakopoulos" userId="93cba5cf3aef04ea" providerId="Windows Live" clId="Web-{633F46CF-4FC4-41C8-BA19-DB64A6FCE22D}" dt="2020-05-29T12:30:27.469" v="9"/>
          <ac:graphicFrameMkLst>
            <pc:docMk/>
            <pc:sldMk cId="3434088332" sldId="275"/>
            <ac:graphicFrameMk id="8" creationId="{99394A87-BE06-475E-809A-C889337C7D58}"/>
          </ac:graphicFrameMkLst>
        </pc:graphicFrameChg>
        <pc:graphicFrameChg chg="add del">
          <ac:chgData name="Panagiotis Giannakopoulos" userId="93cba5cf3aef04ea" providerId="Windows Live" clId="Web-{633F46CF-4FC4-41C8-BA19-DB64A6FCE22D}" dt="2020-05-29T12:31:51.471" v="52"/>
          <ac:graphicFrameMkLst>
            <pc:docMk/>
            <pc:sldMk cId="3434088332" sldId="275"/>
            <ac:graphicFrameMk id="15" creationId="{72E90D30-1854-45CC-BA66-3548E974F145}"/>
          </ac:graphicFrameMkLst>
        </pc:graphicFrameChg>
        <pc:graphicFrameChg chg="add del">
          <ac:chgData name="Panagiotis Giannakopoulos" userId="93cba5cf3aef04ea" providerId="Windows Live" clId="Web-{633F46CF-4FC4-41C8-BA19-DB64A6FCE22D}" dt="2020-05-29T12:34:12.256" v="132"/>
          <ac:graphicFrameMkLst>
            <pc:docMk/>
            <pc:sldMk cId="3434088332" sldId="275"/>
            <ac:graphicFrameMk id="20" creationId="{7344FEB8-062C-44AA-B82F-838CF8D28E48}"/>
          </ac:graphicFrameMkLst>
        </pc:graphicFrameChg>
      </pc:sldChg>
    </pc:docChg>
  </pc:docChgLst>
  <pc:docChgLst>
    <pc:chgData name="vasilis lyberakis" userId="267985dabccb5673" providerId="Windows Live" clId="Web-{CD89DB72-2AAA-4791-A052-2DA1185A2910}"/>
    <pc:docChg chg="modSld">
      <pc:chgData name="vasilis lyberakis" userId="267985dabccb5673" providerId="Windows Live" clId="Web-{CD89DB72-2AAA-4791-A052-2DA1185A2910}" dt="2020-06-10T20:12:58.026" v="7" actId="20577"/>
      <pc:docMkLst>
        <pc:docMk/>
      </pc:docMkLst>
      <pc:sldChg chg="modSp">
        <pc:chgData name="vasilis lyberakis" userId="267985dabccb5673" providerId="Windows Live" clId="Web-{CD89DB72-2AAA-4791-A052-2DA1185A2910}" dt="2020-06-10T20:12:58.026" v="6" actId="20577"/>
        <pc:sldMkLst>
          <pc:docMk/>
          <pc:sldMk cId="3434088332" sldId="275"/>
        </pc:sldMkLst>
        <pc:spChg chg="mod">
          <ac:chgData name="vasilis lyberakis" userId="267985dabccb5673" providerId="Windows Live" clId="Web-{CD89DB72-2AAA-4791-A052-2DA1185A2910}" dt="2020-06-10T20:12:58.026" v="6" actId="20577"/>
          <ac:spMkLst>
            <pc:docMk/>
            <pc:sldMk cId="3434088332" sldId="275"/>
            <ac:spMk id="3" creationId="{EBD7EADF-D613-41C9-919C-8C74380AA16A}"/>
          </ac:spMkLst>
        </pc:spChg>
      </pc:sldChg>
      <pc:sldChg chg="modSp">
        <pc:chgData name="vasilis lyberakis" userId="267985dabccb5673" providerId="Windows Live" clId="Web-{CD89DB72-2AAA-4791-A052-2DA1185A2910}" dt="2020-06-10T20:08:07.697" v="2" actId="20577"/>
        <pc:sldMkLst>
          <pc:docMk/>
          <pc:sldMk cId="3069016564" sldId="279"/>
        </pc:sldMkLst>
        <pc:spChg chg="mod">
          <ac:chgData name="vasilis lyberakis" userId="267985dabccb5673" providerId="Windows Live" clId="Web-{CD89DB72-2AAA-4791-A052-2DA1185A2910}" dt="2020-06-10T20:08:07.697" v="2" actId="20577"/>
          <ac:spMkLst>
            <pc:docMk/>
            <pc:sldMk cId="3069016564" sldId="279"/>
            <ac:spMk id="3" creationId="{643DEEF5-DFFB-4472-A1D9-86308212B3F7}"/>
          </ac:spMkLst>
        </pc:spChg>
      </pc:sldChg>
    </pc:docChg>
  </pc:docChgLst>
  <pc:docChgLst>
    <pc:chgData name="vasilis lyberakis" userId="267985dabccb5673" providerId="Windows Live" clId="Web-{DF3B0A14-F375-4C62-9B22-E570786A8B78}"/>
    <pc:docChg chg="modSld">
      <pc:chgData name="vasilis lyberakis" userId="267985dabccb5673" providerId="Windows Live" clId="Web-{DF3B0A14-F375-4C62-9B22-E570786A8B78}" dt="2020-06-10T15:08:45.465" v="2" actId="20577"/>
      <pc:docMkLst>
        <pc:docMk/>
      </pc:docMkLst>
      <pc:sldChg chg="modSp">
        <pc:chgData name="vasilis lyberakis" userId="267985dabccb5673" providerId="Windows Live" clId="Web-{DF3B0A14-F375-4C62-9B22-E570786A8B78}" dt="2020-06-10T15:08:41.121" v="0" actId="20577"/>
        <pc:sldMkLst>
          <pc:docMk/>
          <pc:sldMk cId="109857222" sldId="256"/>
        </pc:sldMkLst>
        <pc:spChg chg="mod">
          <ac:chgData name="vasilis lyberakis" userId="267985dabccb5673" providerId="Windows Live" clId="Web-{DF3B0A14-F375-4C62-9B22-E570786A8B78}" dt="2020-06-10T15:08:41.121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Panagiotis Giannakopoulos" userId="93cba5cf3aef04ea" providerId="Windows Live" clId="Web-{FFF32913-50A5-4DE4-8F65-4AF198DFEDDE}"/>
    <pc:docChg chg="modSld sldOrd">
      <pc:chgData name="Panagiotis Giannakopoulos" userId="93cba5cf3aef04ea" providerId="Windows Live" clId="Web-{FFF32913-50A5-4DE4-8F65-4AF198DFEDDE}" dt="2020-06-11T08:00:27.737" v="28" actId="20577"/>
      <pc:docMkLst>
        <pc:docMk/>
      </pc:docMkLst>
      <pc:sldChg chg="modSp">
        <pc:chgData name="Panagiotis Giannakopoulos" userId="93cba5cf3aef04ea" providerId="Windows Live" clId="Web-{FFF32913-50A5-4DE4-8F65-4AF198DFEDDE}" dt="2020-06-11T07:46:03.014" v="4" actId="20577"/>
        <pc:sldMkLst>
          <pc:docMk/>
          <pc:sldMk cId="221125233" sldId="272"/>
        </pc:sldMkLst>
        <pc:spChg chg="mod">
          <ac:chgData name="Panagiotis Giannakopoulos" userId="93cba5cf3aef04ea" providerId="Windows Live" clId="Web-{FFF32913-50A5-4DE4-8F65-4AF198DFEDDE}" dt="2020-06-11T07:46:03.014" v="4" actId="20577"/>
          <ac:spMkLst>
            <pc:docMk/>
            <pc:sldMk cId="221125233" sldId="272"/>
            <ac:spMk id="3" creationId="{6CAD1D89-64EB-4CE6-B7B2-CB930707BF15}"/>
          </ac:spMkLst>
        </pc:spChg>
      </pc:sldChg>
      <pc:sldChg chg="modSp">
        <pc:chgData name="Panagiotis Giannakopoulos" userId="93cba5cf3aef04ea" providerId="Windows Live" clId="Web-{FFF32913-50A5-4DE4-8F65-4AF198DFEDDE}" dt="2020-06-11T08:00:27.737" v="27" actId="20577"/>
        <pc:sldMkLst>
          <pc:docMk/>
          <pc:sldMk cId="718477867" sldId="274"/>
        </pc:sldMkLst>
        <pc:spChg chg="mod">
          <ac:chgData name="Panagiotis Giannakopoulos" userId="93cba5cf3aef04ea" providerId="Windows Live" clId="Web-{FFF32913-50A5-4DE4-8F65-4AF198DFEDDE}" dt="2020-06-11T08:00:27.737" v="27" actId="20577"/>
          <ac:spMkLst>
            <pc:docMk/>
            <pc:sldMk cId="718477867" sldId="274"/>
            <ac:spMk id="3" creationId="{6CAD1D89-64EB-4CE6-B7B2-CB930707BF15}"/>
          </ac:spMkLst>
        </pc:spChg>
      </pc:sldChg>
      <pc:sldChg chg="ord">
        <pc:chgData name="Panagiotis Giannakopoulos" userId="93cba5cf3aef04ea" providerId="Windows Live" clId="Web-{FFF32913-50A5-4DE4-8F65-4AF198DFEDDE}" dt="2020-06-11T07:55:55.282" v="6"/>
        <pc:sldMkLst>
          <pc:docMk/>
          <pc:sldMk cId="2866194739" sldId="285"/>
        </pc:sldMkLst>
      </pc:sldChg>
    </pc:docChg>
  </pc:docChgLst>
  <pc:docChgLst>
    <pc:chgData name="Panagiotis Giannakopoulos" userId="93cba5cf3aef04ea" providerId="Windows Live" clId="Web-{198EFB38-D7D0-4EC5-AB00-3A2CE8BA8353}"/>
    <pc:docChg chg="addSld modSld">
      <pc:chgData name="Panagiotis Giannakopoulos" userId="93cba5cf3aef04ea" providerId="Windows Live" clId="Web-{198EFB38-D7D0-4EC5-AB00-3A2CE8BA8353}" dt="2020-05-29T17:26:22.194" v="480" actId="20577"/>
      <pc:docMkLst>
        <pc:docMk/>
      </pc:docMkLst>
      <pc:sldChg chg="modSp">
        <pc:chgData name="Panagiotis Giannakopoulos" userId="93cba5cf3aef04ea" providerId="Windows Live" clId="Web-{198EFB38-D7D0-4EC5-AB00-3A2CE8BA8353}" dt="2020-05-29T17:22:21.412" v="383" actId="20577"/>
        <pc:sldMkLst>
          <pc:docMk/>
          <pc:sldMk cId="109857222" sldId="256"/>
        </pc:sldMkLst>
        <pc:spChg chg="mod">
          <ac:chgData name="Panagiotis Giannakopoulos" userId="93cba5cf3aef04ea" providerId="Windows Live" clId="Web-{198EFB38-D7D0-4EC5-AB00-3A2CE8BA8353}" dt="2020-05-29T17:22:21.412" v="38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Panagiotis Giannakopoulos" userId="93cba5cf3aef04ea" providerId="Windows Live" clId="Web-{198EFB38-D7D0-4EC5-AB00-3A2CE8BA8353}" dt="2020-05-29T17:26:20.507" v="478" actId="20577"/>
        <pc:sldMkLst>
          <pc:docMk/>
          <pc:sldMk cId="221125233" sldId="272"/>
        </pc:sldMkLst>
        <pc:spChg chg="mod">
          <ac:chgData name="Panagiotis Giannakopoulos" userId="93cba5cf3aef04ea" providerId="Windows Live" clId="Web-{198EFB38-D7D0-4EC5-AB00-3A2CE8BA8353}" dt="2020-05-29T17:26:20.507" v="478" actId="20577"/>
          <ac:spMkLst>
            <pc:docMk/>
            <pc:sldMk cId="221125233" sldId="272"/>
            <ac:spMk id="3" creationId="{6CAD1D89-64EB-4CE6-B7B2-CB930707BF15}"/>
          </ac:spMkLst>
        </pc:spChg>
      </pc:sldChg>
      <pc:sldChg chg="modSp">
        <pc:chgData name="Panagiotis Giannakopoulos" userId="93cba5cf3aef04ea" providerId="Windows Live" clId="Web-{198EFB38-D7D0-4EC5-AB00-3A2CE8BA8353}" dt="2020-05-29T17:24:36.218" v="408" actId="20577"/>
        <pc:sldMkLst>
          <pc:docMk/>
          <pc:sldMk cId="3069016564" sldId="279"/>
        </pc:sldMkLst>
        <pc:spChg chg="mod">
          <ac:chgData name="Panagiotis Giannakopoulos" userId="93cba5cf3aef04ea" providerId="Windows Live" clId="Web-{198EFB38-D7D0-4EC5-AB00-3A2CE8BA8353}" dt="2020-05-29T17:24:36.218" v="408" actId="20577"/>
          <ac:spMkLst>
            <pc:docMk/>
            <pc:sldMk cId="3069016564" sldId="279"/>
            <ac:spMk id="3" creationId="{643DEEF5-DFFB-4472-A1D9-86308212B3F7}"/>
          </ac:spMkLst>
        </pc:spChg>
      </pc:sldChg>
      <pc:sldChg chg="addSp delSp modSp new mod setBg">
        <pc:chgData name="Panagiotis Giannakopoulos" userId="93cba5cf3aef04ea" providerId="Windows Live" clId="Web-{198EFB38-D7D0-4EC5-AB00-3A2CE8BA8353}" dt="2020-05-29T17:24:00.638" v="407"/>
        <pc:sldMkLst>
          <pc:docMk/>
          <pc:sldMk cId="3953737520" sldId="284"/>
        </pc:sldMkLst>
        <pc:spChg chg="mod">
          <ac:chgData name="Panagiotis Giannakopoulos" userId="93cba5cf3aef04ea" providerId="Windows Live" clId="Web-{198EFB38-D7D0-4EC5-AB00-3A2CE8BA8353}" dt="2020-05-29T17:24:00.638" v="407"/>
          <ac:spMkLst>
            <pc:docMk/>
            <pc:sldMk cId="3953737520" sldId="284"/>
            <ac:spMk id="2" creationId="{1CF50155-6DB7-4BA3-8ED7-BCA225C14EB5}"/>
          </ac:spMkLst>
        </pc:spChg>
        <pc:spChg chg="del mod">
          <ac:chgData name="Panagiotis Giannakopoulos" userId="93cba5cf3aef04ea" providerId="Windows Live" clId="Web-{198EFB38-D7D0-4EC5-AB00-3A2CE8BA8353}" dt="2020-05-29T17:23:35.089" v="405"/>
          <ac:spMkLst>
            <pc:docMk/>
            <pc:sldMk cId="3953737520" sldId="284"/>
            <ac:spMk id="3" creationId="{F21A13BB-1166-413D-82F8-362A14E12598}"/>
          </ac:spMkLst>
        </pc:spChg>
        <pc:spChg chg="add del mod">
          <ac:chgData name="Panagiotis Giannakopoulos" userId="93cba5cf3aef04ea" providerId="Windows Live" clId="Web-{198EFB38-D7D0-4EC5-AB00-3A2CE8BA8353}" dt="2020-05-29T17:23:49.887" v="406"/>
          <ac:spMkLst>
            <pc:docMk/>
            <pc:sldMk cId="3953737520" sldId="284"/>
            <ac:spMk id="5" creationId="{342184B2-5C7F-4F66-A648-AD20FEAA199F}"/>
          </ac:spMkLst>
        </pc:spChg>
        <pc:spChg chg="add">
          <ac:chgData name="Panagiotis Giannakopoulos" userId="93cba5cf3aef04ea" providerId="Windows Live" clId="Web-{198EFB38-D7D0-4EC5-AB00-3A2CE8BA8353}" dt="2020-05-29T17:24:00.638" v="407"/>
          <ac:spMkLst>
            <pc:docMk/>
            <pc:sldMk cId="3953737520" sldId="284"/>
            <ac:spMk id="7" creationId="{8A7BA06D-B3FF-4E91-8639-B4569AE3AA23}"/>
          </ac:spMkLst>
        </pc:spChg>
        <pc:spChg chg="add">
          <ac:chgData name="Panagiotis Giannakopoulos" userId="93cba5cf3aef04ea" providerId="Windows Live" clId="Web-{198EFB38-D7D0-4EC5-AB00-3A2CE8BA8353}" dt="2020-05-29T17:24:00.638" v="407"/>
          <ac:spMkLst>
            <pc:docMk/>
            <pc:sldMk cId="3953737520" sldId="284"/>
            <ac:spMk id="9" creationId="{2B30C86D-5A07-48BC-9C9D-6F9A2DB1E9E1}"/>
          </ac:spMkLst>
        </pc:spChg>
        <pc:spChg chg="add">
          <ac:chgData name="Panagiotis Giannakopoulos" userId="93cba5cf3aef04ea" providerId="Windows Live" clId="Web-{198EFB38-D7D0-4EC5-AB00-3A2CE8BA8353}" dt="2020-05-29T17:24:00.638" v="407"/>
          <ac:spMkLst>
            <pc:docMk/>
            <pc:sldMk cId="3953737520" sldId="284"/>
            <ac:spMk id="11" creationId="{4E1BEB12-92AF-4445-98AD-4C7756E7C93B}"/>
          </ac:spMkLst>
        </pc:spChg>
        <pc:spChg chg="add">
          <ac:chgData name="Panagiotis Giannakopoulos" userId="93cba5cf3aef04ea" providerId="Windows Live" clId="Web-{198EFB38-D7D0-4EC5-AB00-3A2CE8BA8353}" dt="2020-05-29T17:24:00.638" v="407"/>
          <ac:spMkLst>
            <pc:docMk/>
            <pc:sldMk cId="3953737520" sldId="284"/>
            <ac:spMk id="13" creationId="{D0522C2C-7B5C-48A7-A969-03941E5D2E76}"/>
          </ac:spMkLst>
        </pc:spChg>
        <pc:spChg chg="add">
          <ac:chgData name="Panagiotis Giannakopoulos" userId="93cba5cf3aef04ea" providerId="Windows Live" clId="Web-{198EFB38-D7D0-4EC5-AB00-3A2CE8BA8353}" dt="2020-05-29T17:24:00.638" v="407"/>
          <ac:spMkLst>
            <pc:docMk/>
            <pc:sldMk cId="3953737520" sldId="284"/>
            <ac:spMk id="15" creationId="{9C682A1A-5B2D-4111-BBD6-620165633E5B}"/>
          </ac:spMkLst>
        </pc:spChg>
        <pc:spChg chg="add">
          <ac:chgData name="Panagiotis Giannakopoulos" userId="93cba5cf3aef04ea" providerId="Windows Live" clId="Web-{198EFB38-D7D0-4EC5-AB00-3A2CE8BA8353}" dt="2020-05-29T17:24:00.638" v="407"/>
          <ac:spMkLst>
            <pc:docMk/>
            <pc:sldMk cId="3953737520" sldId="284"/>
            <ac:spMk id="17" creationId="{D6EE29F2-D77F-4BD0-A20B-334D316A1C9D}"/>
          </ac:spMkLst>
        </pc:spChg>
        <pc:spChg chg="add">
          <ac:chgData name="Panagiotis Giannakopoulos" userId="93cba5cf3aef04ea" providerId="Windows Live" clId="Web-{198EFB38-D7D0-4EC5-AB00-3A2CE8BA8353}" dt="2020-05-29T17:24:00.638" v="407"/>
          <ac:spMkLst>
            <pc:docMk/>
            <pc:sldMk cId="3953737520" sldId="284"/>
            <ac:spMk id="19" creationId="{22D09ED2-868F-42C6-866E-F92E0CEF314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4F4A8-BA0A-463E-9EA7-A9C389488062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414EC43-17E7-4CF7-AE6E-39017B141546}">
      <dgm:prSet/>
      <dgm:spPr/>
      <dgm:t>
        <a:bodyPr/>
        <a:lstStyle/>
        <a:p>
          <a:r>
            <a:rPr lang="en-US">
              <a:latin typeface="Calibri"/>
              <a:cs typeface="Calibri"/>
            </a:rPr>
            <a:t>Zookeeper Client</a:t>
          </a:r>
          <a:endParaRPr lang="en-US" b="0" i="0" u="none" strike="noStrike" cap="none" baseline="0" noProof="0">
            <a:solidFill>
              <a:srgbClr val="010000"/>
            </a:solidFill>
            <a:latin typeface="Calibri"/>
            <a:cs typeface="Calibri"/>
          </a:endParaRPr>
        </a:p>
      </dgm:t>
    </dgm:pt>
    <dgm:pt modelId="{C9A57889-E22C-4EB2-B432-5B61109DD23E}" type="parTrans" cxnId="{DAF72FE7-A672-46E8-98A2-2E59D7535421}">
      <dgm:prSet/>
      <dgm:spPr/>
      <dgm:t>
        <a:bodyPr/>
        <a:lstStyle/>
        <a:p>
          <a:endParaRPr lang="en-US"/>
        </a:p>
      </dgm:t>
    </dgm:pt>
    <dgm:pt modelId="{477D9173-4D53-4C9D-899B-ED4A3CD11492}" type="sibTrans" cxnId="{DAF72FE7-A672-46E8-98A2-2E59D7535421}">
      <dgm:prSet/>
      <dgm:spPr/>
      <dgm:t>
        <a:bodyPr/>
        <a:lstStyle/>
        <a:p>
          <a:endParaRPr lang="en-US"/>
        </a:p>
      </dgm:t>
    </dgm:pt>
    <dgm:pt modelId="{9A02F63F-0A36-4A0D-A9D1-878EC6EC3CCB}">
      <dgm:prSet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Queue Handler</a:t>
          </a:r>
        </a:p>
      </dgm:t>
    </dgm:pt>
    <dgm:pt modelId="{016848C1-983F-448A-9BF4-F8A8F215C58B}" type="parTrans" cxnId="{0D657FAB-5099-4A7C-A336-048D23A1B21A}">
      <dgm:prSet/>
      <dgm:spPr/>
      <dgm:t>
        <a:bodyPr/>
        <a:lstStyle/>
        <a:p>
          <a:endParaRPr lang="en-US"/>
        </a:p>
      </dgm:t>
    </dgm:pt>
    <dgm:pt modelId="{2045E6A6-595C-4305-A617-82EBD768D368}" type="sibTrans" cxnId="{0D657FAB-5099-4A7C-A336-048D23A1B21A}">
      <dgm:prSet/>
      <dgm:spPr/>
      <dgm:t>
        <a:bodyPr/>
        <a:lstStyle/>
        <a:p>
          <a:endParaRPr lang="en-US"/>
        </a:p>
      </dgm:t>
    </dgm:pt>
    <dgm:pt modelId="{62D8EE2E-B417-4D0C-9E57-D4BB88D68092}">
      <dgm:prSet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Score Handler</a:t>
          </a:r>
        </a:p>
      </dgm:t>
    </dgm:pt>
    <dgm:pt modelId="{39F26468-585D-40DD-B116-6D85B2A54DC7}" type="parTrans" cxnId="{E865A9FD-B171-47E2-B9DD-9B71D4B0E63C}">
      <dgm:prSet/>
      <dgm:spPr/>
      <dgm:t>
        <a:bodyPr/>
        <a:lstStyle/>
        <a:p>
          <a:endParaRPr lang="en-US"/>
        </a:p>
      </dgm:t>
    </dgm:pt>
    <dgm:pt modelId="{3BC2DFAB-AE88-4336-8D09-830E72C4D559}" type="sibTrans" cxnId="{E865A9FD-B171-47E2-B9DD-9B71D4B0E63C}">
      <dgm:prSet/>
      <dgm:spPr/>
      <dgm:t>
        <a:bodyPr/>
        <a:lstStyle/>
        <a:p>
          <a:endParaRPr lang="en-US"/>
        </a:p>
      </dgm:t>
    </dgm:pt>
    <dgm:pt modelId="{E914EB8E-32BF-4F39-9A9A-A468AE7D64B8}">
      <dgm:prSet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API Handler</a:t>
          </a:r>
        </a:p>
      </dgm:t>
    </dgm:pt>
    <dgm:pt modelId="{1E4DB769-4202-4AAA-B760-4ED7AF0F06D1}" type="parTrans" cxnId="{FE976FC3-0D57-459A-8A41-E863A6CE1609}">
      <dgm:prSet/>
      <dgm:spPr/>
    </dgm:pt>
    <dgm:pt modelId="{57F4E73C-E073-4E5C-A4BA-0917880AEAAC}" type="sibTrans" cxnId="{FE976FC3-0D57-459A-8A41-E863A6CE1609}">
      <dgm:prSet/>
      <dgm:spPr/>
    </dgm:pt>
    <dgm:pt modelId="{E36D8DDB-6114-4A67-9A62-E79E1282A36F}">
      <dgm:prSet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Play Recovery</a:t>
          </a:r>
        </a:p>
      </dgm:t>
    </dgm:pt>
    <dgm:pt modelId="{91E9FE33-F8EE-4C6E-BCBE-2D3E2D449077}" type="parTrans" cxnId="{E763D832-9EA7-48E2-AB06-E8D0647C0A59}">
      <dgm:prSet/>
      <dgm:spPr/>
    </dgm:pt>
    <dgm:pt modelId="{2060E5B2-0BC1-4B67-90DB-0F59C07B3DF8}" type="sibTrans" cxnId="{E763D832-9EA7-48E2-AB06-E8D0647C0A59}">
      <dgm:prSet/>
      <dgm:spPr/>
    </dgm:pt>
    <dgm:pt modelId="{DE9C17D0-65C2-41E7-81AD-CD87900D8B11}" type="pres">
      <dgm:prSet presAssocID="{8BF4F4A8-BA0A-463E-9EA7-A9C389488062}" presName="linear" presStyleCnt="0">
        <dgm:presLayoutVars>
          <dgm:animLvl val="lvl"/>
          <dgm:resizeHandles val="exact"/>
        </dgm:presLayoutVars>
      </dgm:prSet>
      <dgm:spPr/>
    </dgm:pt>
    <dgm:pt modelId="{73FF2D9C-312E-4A84-BCD7-7288E3A7C407}" type="pres">
      <dgm:prSet presAssocID="{D414EC43-17E7-4CF7-AE6E-39017B14154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32858DF-0070-4BE0-B299-78459519E188}" type="pres">
      <dgm:prSet presAssocID="{477D9173-4D53-4C9D-899B-ED4A3CD11492}" presName="spacer" presStyleCnt="0"/>
      <dgm:spPr/>
    </dgm:pt>
    <dgm:pt modelId="{E5F40480-B2CF-4C91-A931-77C4144A6446}" type="pres">
      <dgm:prSet presAssocID="{9A02F63F-0A36-4A0D-A9D1-878EC6EC3CC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D1F45CC-5F17-4766-8989-48727634F8C1}" type="pres">
      <dgm:prSet presAssocID="{2045E6A6-595C-4305-A617-82EBD768D368}" presName="spacer" presStyleCnt="0"/>
      <dgm:spPr/>
    </dgm:pt>
    <dgm:pt modelId="{95AC5974-A169-4B20-BF1E-E32B2A60A40C}" type="pres">
      <dgm:prSet presAssocID="{62D8EE2E-B417-4D0C-9E57-D4BB88D6809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47D5B7C-D888-4E7B-8FE8-E34693C2BF45}" type="pres">
      <dgm:prSet presAssocID="{3BC2DFAB-AE88-4336-8D09-830E72C4D559}" presName="spacer" presStyleCnt="0"/>
      <dgm:spPr/>
    </dgm:pt>
    <dgm:pt modelId="{D12C9822-BFE3-4E1A-AC4C-0357621BE5CC}" type="pres">
      <dgm:prSet presAssocID="{E914EB8E-32BF-4F39-9A9A-A468AE7D64B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48B8CE8-38E6-41E7-A944-39DD83B72046}" type="pres">
      <dgm:prSet presAssocID="{57F4E73C-E073-4E5C-A4BA-0917880AEAAC}" presName="spacer" presStyleCnt="0"/>
      <dgm:spPr/>
    </dgm:pt>
    <dgm:pt modelId="{8E6FF7F6-0C7A-4FD5-A3AC-4A2933AAE561}" type="pres">
      <dgm:prSet presAssocID="{E36D8DDB-6114-4A67-9A62-E79E1282A36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56ABF06-11C4-40DB-BC48-E326D27A6CB2}" type="presOf" srcId="{9A02F63F-0A36-4A0D-A9D1-878EC6EC3CCB}" destId="{E5F40480-B2CF-4C91-A931-77C4144A6446}" srcOrd="0" destOrd="0" presId="urn:microsoft.com/office/officeart/2005/8/layout/vList2"/>
    <dgm:cxn modelId="{6A333718-46BE-4F0C-80ED-8863CC838528}" type="presOf" srcId="{8BF4F4A8-BA0A-463E-9EA7-A9C389488062}" destId="{DE9C17D0-65C2-41E7-81AD-CD87900D8B11}" srcOrd="0" destOrd="0" presId="urn:microsoft.com/office/officeart/2005/8/layout/vList2"/>
    <dgm:cxn modelId="{65F3421B-20AC-47A2-B2F3-E77D0C2A69BF}" type="presOf" srcId="{E914EB8E-32BF-4F39-9A9A-A468AE7D64B8}" destId="{D12C9822-BFE3-4E1A-AC4C-0357621BE5CC}" srcOrd="0" destOrd="0" presId="urn:microsoft.com/office/officeart/2005/8/layout/vList2"/>
    <dgm:cxn modelId="{E763D832-9EA7-48E2-AB06-E8D0647C0A59}" srcId="{8BF4F4A8-BA0A-463E-9EA7-A9C389488062}" destId="{E36D8DDB-6114-4A67-9A62-E79E1282A36F}" srcOrd="4" destOrd="0" parTransId="{91E9FE33-F8EE-4C6E-BCBE-2D3E2D449077}" sibTransId="{2060E5B2-0BC1-4B67-90DB-0F59C07B3DF8}"/>
    <dgm:cxn modelId="{FA0F375B-27A4-411D-B8DB-3F8F0EACFC4C}" type="presOf" srcId="{62D8EE2E-B417-4D0C-9E57-D4BB88D68092}" destId="{95AC5974-A169-4B20-BF1E-E32B2A60A40C}" srcOrd="0" destOrd="0" presId="urn:microsoft.com/office/officeart/2005/8/layout/vList2"/>
    <dgm:cxn modelId="{1A0A745D-D771-4FBD-BC6D-9DA8A20A20D1}" type="presOf" srcId="{E36D8DDB-6114-4A67-9A62-E79E1282A36F}" destId="{8E6FF7F6-0C7A-4FD5-A3AC-4A2933AAE561}" srcOrd="0" destOrd="0" presId="urn:microsoft.com/office/officeart/2005/8/layout/vList2"/>
    <dgm:cxn modelId="{0D657FAB-5099-4A7C-A336-048D23A1B21A}" srcId="{8BF4F4A8-BA0A-463E-9EA7-A9C389488062}" destId="{9A02F63F-0A36-4A0D-A9D1-878EC6EC3CCB}" srcOrd="1" destOrd="0" parTransId="{016848C1-983F-448A-9BF4-F8A8F215C58B}" sibTransId="{2045E6A6-595C-4305-A617-82EBD768D368}"/>
    <dgm:cxn modelId="{452780BA-A3D4-441B-A78F-027D8E77E2F2}" type="presOf" srcId="{D414EC43-17E7-4CF7-AE6E-39017B141546}" destId="{73FF2D9C-312E-4A84-BCD7-7288E3A7C407}" srcOrd="0" destOrd="0" presId="urn:microsoft.com/office/officeart/2005/8/layout/vList2"/>
    <dgm:cxn modelId="{FE976FC3-0D57-459A-8A41-E863A6CE1609}" srcId="{8BF4F4A8-BA0A-463E-9EA7-A9C389488062}" destId="{E914EB8E-32BF-4F39-9A9A-A468AE7D64B8}" srcOrd="3" destOrd="0" parTransId="{1E4DB769-4202-4AAA-B760-4ED7AF0F06D1}" sibTransId="{57F4E73C-E073-4E5C-A4BA-0917880AEAAC}"/>
    <dgm:cxn modelId="{DAF72FE7-A672-46E8-98A2-2E59D7535421}" srcId="{8BF4F4A8-BA0A-463E-9EA7-A9C389488062}" destId="{D414EC43-17E7-4CF7-AE6E-39017B141546}" srcOrd="0" destOrd="0" parTransId="{C9A57889-E22C-4EB2-B432-5B61109DD23E}" sibTransId="{477D9173-4D53-4C9D-899B-ED4A3CD11492}"/>
    <dgm:cxn modelId="{E865A9FD-B171-47E2-B9DD-9B71D4B0E63C}" srcId="{8BF4F4A8-BA0A-463E-9EA7-A9C389488062}" destId="{62D8EE2E-B417-4D0C-9E57-D4BB88D68092}" srcOrd="2" destOrd="0" parTransId="{39F26468-585D-40DD-B116-6D85B2A54DC7}" sibTransId="{3BC2DFAB-AE88-4336-8D09-830E72C4D559}"/>
    <dgm:cxn modelId="{D4104196-C203-47DC-81F2-DBAEF6E47942}" type="presParOf" srcId="{DE9C17D0-65C2-41E7-81AD-CD87900D8B11}" destId="{73FF2D9C-312E-4A84-BCD7-7288E3A7C407}" srcOrd="0" destOrd="0" presId="urn:microsoft.com/office/officeart/2005/8/layout/vList2"/>
    <dgm:cxn modelId="{BBF02E73-D9C2-4837-BCD7-74F456C482E0}" type="presParOf" srcId="{DE9C17D0-65C2-41E7-81AD-CD87900D8B11}" destId="{732858DF-0070-4BE0-B299-78459519E188}" srcOrd="1" destOrd="0" presId="urn:microsoft.com/office/officeart/2005/8/layout/vList2"/>
    <dgm:cxn modelId="{90862EEB-1764-4DAC-9E29-FDDE7BD57713}" type="presParOf" srcId="{DE9C17D0-65C2-41E7-81AD-CD87900D8B11}" destId="{E5F40480-B2CF-4C91-A931-77C4144A6446}" srcOrd="2" destOrd="0" presId="urn:microsoft.com/office/officeart/2005/8/layout/vList2"/>
    <dgm:cxn modelId="{0018D1D5-C347-4FCF-960B-E47A27BD026C}" type="presParOf" srcId="{DE9C17D0-65C2-41E7-81AD-CD87900D8B11}" destId="{CD1F45CC-5F17-4766-8989-48727634F8C1}" srcOrd="3" destOrd="0" presId="urn:microsoft.com/office/officeart/2005/8/layout/vList2"/>
    <dgm:cxn modelId="{67492CD6-A9A6-410F-81FB-A782C9ACA2E4}" type="presParOf" srcId="{DE9C17D0-65C2-41E7-81AD-CD87900D8B11}" destId="{95AC5974-A169-4B20-BF1E-E32B2A60A40C}" srcOrd="4" destOrd="0" presId="urn:microsoft.com/office/officeart/2005/8/layout/vList2"/>
    <dgm:cxn modelId="{9D7DCA33-31D5-4D80-BE7F-D6553B39FE28}" type="presParOf" srcId="{DE9C17D0-65C2-41E7-81AD-CD87900D8B11}" destId="{647D5B7C-D888-4E7B-8FE8-E34693C2BF45}" srcOrd="5" destOrd="0" presId="urn:microsoft.com/office/officeart/2005/8/layout/vList2"/>
    <dgm:cxn modelId="{D3DD8511-51D3-4BC4-BEA4-0FDBB4D825C6}" type="presParOf" srcId="{DE9C17D0-65C2-41E7-81AD-CD87900D8B11}" destId="{D12C9822-BFE3-4E1A-AC4C-0357621BE5CC}" srcOrd="6" destOrd="0" presId="urn:microsoft.com/office/officeart/2005/8/layout/vList2"/>
    <dgm:cxn modelId="{40548FFC-2D24-4586-A46F-38121D3396D0}" type="presParOf" srcId="{DE9C17D0-65C2-41E7-81AD-CD87900D8B11}" destId="{748B8CE8-38E6-41E7-A944-39DD83B72046}" srcOrd="7" destOrd="0" presId="urn:microsoft.com/office/officeart/2005/8/layout/vList2"/>
    <dgm:cxn modelId="{9FED88D2-0337-456C-A36A-C5B1186DE722}" type="presParOf" srcId="{DE9C17D0-65C2-41E7-81AD-CD87900D8B11}" destId="{8E6FF7F6-0C7A-4FD5-A3AC-4A2933AAE56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C0C8EC-6FD2-4E2A-9832-EE32F9A11FB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83E4C35-3A90-463C-97F6-B4C52D3972A2}">
      <dgm:prSet/>
      <dgm:spPr/>
      <dgm:t>
        <a:bodyPr/>
        <a:lstStyle/>
        <a:p>
          <a:r>
            <a:rPr lang="en-US" b="0">
              <a:latin typeface="Calibri"/>
              <a:cs typeface="Calibri"/>
            </a:rPr>
            <a:t>Connect</a:t>
          </a:r>
          <a:endParaRPr lang="en-US" b="0" i="0" u="none" strike="noStrike" cap="none" baseline="0" noProof="0">
            <a:solidFill>
              <a:srgbClr val="010000"/>
            </a:solidFill>
            <a:latin typeface="Calibri"/>
            <a:cs typeface="Calibri"/>
          </a:endParaRPr>
        </a:p>
      </dgm:t>
    </dgm:pt>
    <dgm:pt modelId="{14A7DCC0-2F26-4633-8AC1-982C61CAD80F}" type="parTrans" cxnId="{388FC077-37B6-4968-A160-636EEDA37516}">
      <dgm:prSet/>
      <dgm:spPr/>
      <dgm:t>
        <a:bodyPr/>
        <a:lstStyle/>
        <a:p>
          <a:endParaRPr lang="en-US"/>
        </a:p>
      </dgm:t>
    </dgm:pt>
    <dgm:pt modelId="{C4AB95E7-5209-4AB2-83E9-F4A615182B12}" type="sibTrans" cxnId="{388FC077-37B6-4968-A160-636EEDA37516}">
      <dgm:prSet/>
      <dgm:spPr/>
      <dgm:t>
        <a:bodyPr/>
        <a:lstStyle/>
        <a:p>
          <a:endParaRPr lang="en-US"/>
        </a:p>
      </dgm:t>
    </dgm:pt>
    <dgm:pt modelId="{2DEF8110-3A2E-40E7-A2B4-A8A8F723AA94}">
      <dgm:prSet/>
      <dgm:spPr/>
      <dgm:t>
        <a:bodyPr/>
        <a:lstStyle/>
        <a:p>
          <a:r>
            <a:rPr lang="en-US" b="0">
              <a:latin typeface="Calibri"/>
              <a:cs typeface="Calibri"/>
            </a:rPr>
            <a:t>Connect to Zookeeper</a:t>
          </a:r>
        </a:p>
      </dgm:t>
    </dgm:pt>
    <dgm:pt modelId="{8E887977-70C4-4776-AE76-9293EFA877F4}" type="parTrans" cxnId="{9BE21FBA-929D-4165-97F0-1481AC963DA6}">
      <dgm:prSet/>
      <dgm:spPr/>
      <dgm:t>
        <a:bodyPr/>
        <a:lstStyle/>
        <a:p>
          <a:endParaRPr lang="en-US"/>
        </a:p>
      </dgm:t>
    </dgm:pt>
    <dgm:pt modelId="{9FFBF39D-48A7-4634-83E0-30F1DD5EF2DA}" type="sibTrans" cxnId="{9BE21FBA-929D-4165-97F0-1481AC963DA6}">
      <dgm:prSet/>
      <dgm:spPr/>
      <dgm:t>
        <a:bodyPr/>
        <a:lstStyle/>
        <a:p>
          <a:endParaRPr lang="en-US"/>
        </a:p>
      </dgm:t>
    </dgm:pt>
    <dgm:pt modelId="{986DDAFB-56B0-45BF-A6FA-9C90117294C1}">
      <dgm:prSet phldr="0"/>
      <dgm:spPr/>
      <dgm:t>
        <a:bodyPr/>
        <a:lstStyle/>
        <a:p>
          <a:r>
            <a:rPr lang="en-US" b="0">
              <a:latin typeface="Calibri"/>
              <a:cs typeface="Calibri"/>
            </a:rPr>
            <a:t>Watch</a:t>
          </a:r>
        </a:p>
      </dgm:t>
    </dgm:pt>
    <dgm:pt modelId="{756B6AA8-0050-4E9E-ADA5-4E6B5BD3FFD4}" type="parTrans" cxnId="{9E3D49C0-A135-48E4-AC8E-359084C18CDA}">
      <dgm:prSet/>
      <dgm:spPr/>
      <dgm:t>
        <a:bodyPr/>
        <a:lstStyle/>
        <a:p>
          <a:endParaRPr lang="en-US"/>
        </a:p>
      </dgm:t>
    </dgm:pt>
    <dgm:pt modelId="{7F0E5271-AD12-4A20-B5F0-8FA5CCE93EA7}" type="sibTrans" cxnId="{9E3D49C0-A135-48E4-AC8E-359084C18CDA}">
      <dgm:prSet/>
      <dgm:spPr/>
      <dgm:t>
        <a:bodyPr/>
        <a:lstStyle/>
        <a:p>
          <a:endParaRPr lang="en-US"/>
        </a:p>
      </dgm:t>
    </dgm:pt>
    <dgm:pt modelId="{DA937853-E261-4AAA-8A8C-00067CB0DFEA}">
      <dgm:prSet/>
      <dgm:spPr/>
      <dgm:t>
        <a:bodyPr/>
        <a:lstStyle/>
        <a:p>
          <a:pPr rtl="0"/>
          <a:r>
            <a:rPr lang="en-US" b="0">
              <a:latin typeface="Calibri"/>
              <a:cs typeface="Calibri"/>
            </a:rPr>
            <a:t>Add a watch to the path 'games/playmaster'</a:t>
          </a:r>
        </a:p>
      </dgm:t>
    </dgm:pt>
    <dgm:pt modelId="{97F744EB-0C5B-4FA1-9E69-BFA5E99A9B60}" type="parTrans" cxnId="{31D541B4-E6AF-49C3-B6A4-4342AF37448C}">
      <dgm:prSet/>
      <dgm:spPr/>
      <dgm:t>
        <a:bodyPr/>
        <a:lstStyle/>
        <a:p>
          <a:endParaRPr lang="en-US"/>
        </a:p>
      </dgm:t>
    </dgm:pt>
    <dgm:pt modelId="{B9482534-D6B9-467D-BD6D-56431A91CB44}" type="sibTrans" cxnId="{31D541B4-E6AF-49C3-B6A4-4342AF37448C}">
      <dgm:prSet/>
      <dgm:spPr/>
      <dgm:t>
        <a:bodyPr/>
        <a:lstStyle/>
        <a:p>
          <a:endParaRPr lang="en-US"/>
        </a:p>
      </dgm:t>
    </dgm:pt>
    <dgm:pt modelId="{C092AE10-CE8D-4929-A084-5241EE1698B9}">
      <dgm:prSet/>
      <dgm:spPr/>
      <dgm:t>
        <a:bodyPr/>
        <a:lstStyle/>
        <a:p>
          <a:pPr rtl="0"/>
          <a:r>
            <a:rPr lang="en-US" b="0">
              <a:latin typeface="Calibri"/>
              <a:cs typeface="Calibri"/>
            </a:rPr>
            <a:t>Save to </a:t>
          </a:r>
          <a:r>
            <a:rPr lang="en-US" b="0" err="1">
              <a:latin typeface="Calibri"/>
              <a:cs typeface="Calibri"/>
            </a:rPr>
            <a:t>mongoDB</a:t>
          </a:r>
          <a:r>
            <a:rPr lang="en-US" b="0">
              <a:latin typeface="Calibri"/>
              <a:cs typeface="Calibri"/>
            </a:rPr>
            <a:t> the new list of playmasters.</a:t>
          </a:r>
        </a:p>
      </dgm:t>
    </dgm:pt>
    <dgm:pt modelId="{A9C8C3B3-B79D-4E93-85C5-EF212A23CAA2}" type="parTrans" cxnId="{018D8ACA-9417-4738-9B65-866E5C79B23F}">
      <dgm:prSet/>
      <dgm:spPr/>
      <dgm:t>
        <a:bodyPr/>
        <a:lstStyle/>
        <a:p>
          <a:endParaRPr lang="en-US"/>
        </a:p>
      </dgm:t>
    </dgm:pt>
    <dgm:pt modelId="{16DC295F-8C0C-4F0C-88F3-5C16E3ED3911}" type="sibTrans" cxnId="{018D8ACA-9417-4738-9B65-866E5C79B23F}">
      <dgm:prSet/>
      <dgm:spPr/>
      <dgm:t>
        <a:bodyPr/>
        <a:lstStyle/>
        <a:p>
          <a:endParaRPr lang="en-US"/>
        </a:p>
      </dgm:t>
    </dgm:pt>
    <dgm:pt modelId="{C9DDB29E-21C4-4878-B7C9-9A9A72D485D4}">
      <dgm:prSet phldr="0"/>
      <dgm:spPr/>
      <dgm:t>
        <a:bodyPr/>
        <a:lstStyle/>
        <a:p>
          <a:r>
            <a:rPr lang="en-US" b="0">
              <a:latin typeface="Calibri"/>
              <a:cs typeface="Calibri"/>
            </a:rPr>
            <a:t>Save</a:t>
          </a:r>
        </a:p>
      </dgm:t>
    </dgm:pt>
    <dgm:pt modelId="{A21BDD48-D093-47FA-BDA1-8BB0A3ACE3AA}" type="parTrans" cxnId="{444DA502-F470-4190-9D45-E2A33D96B26F}">
      <dgm:prSet/>
      <dgm:spPr/>
    </dgm:pt>
    <dgm:pt modelId="{B1AF49C8-8776-4B84-92B6-3F39FFCF826E}" type="sibTrans" cxnId="{444DA502-F470-4190-9D45-E2A33D96B26F}">
      <dgm:prSet/>
      <dgm:spPr/>
    </dgm:pt>
    <dgm:pt modelId="{B31B0E33-7694-4F00-A8F3-BB9BBBCD3AC5}" type="pres">
      <dgm:prSet presAssocID="{4BC0C8EC-6FD2-4E2A-9832-EE32F9A11FB6}" presName="Name0" presStyleCnt="0">
        <dgm:presLayoutVars>
          <dgm:dir/>
          <dgm:animLvl val="lvl"/>
          <dgm:resizeHandles val="exact"/>
        </dgm:presLayoutVars>
      </dgm:prSet>
      <dgm:spPr/>
    </dgm:pt>
    <dgm:pt modelId="{304A4D07-6B4D-44D2-9F72-F15FC5C4DF3E}" type="pres">
      <dgm:prSet presAssocID="{183E4C35-3A90-463C-97F6-B4C52D3972A2}" presName="linNode" presStyleCnt="0"/>
      <dgm:spPr/>
    </dgm:pt>
    <dgm:pt modelId="{C9D408FF-06A9-4AE9-B843-79140132A1EA}" type="pres">
      <dgm:prSet presAssocID="{183E4C35-3A90-463C-97F6-B4C52D3972A2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2BA4F09C-497C-41F5-A6D1-DB122861078F}" type="pres">
      <dgm:prSet presAssocID="{183E4C35-3A90-463C-97F6-B4C52D3972A2}" presName="descendantText" presStyleLbl="alignAccFollowNode1" presStyleIdx="0" presStyleCnt="3">
        <dgm:presLayoutVars>
          <dgm:bulletEnabled/>
        </dgm:presLayoutVars>
      </dgm:prSet>
      <dgm:spPr/>
    </dgm:pt>
    <dgm:pt modelId="{C4CE0C6C-7EF3-41C6-B84D-27DA9C6FB45E}" type="pres">
      <dgm:prSet presAssocID="{C4AB95E7-5209-4AB2-83E9-F4A615182B12}" presName="sp" presStyleCnt="0"/>
      <dgm:spPr/>
    </dgm:pt>
    <dgm:pt modelId="{201EF8C8-6D3E-431E-BC51-F032D20053A0}" type="pres">
      <dgm:prSet presAssocID="{986DDAFB-56B0-45BF-A6FA-9C90117294C1}" presName="linNode" presStyleCnt="0"/>
      <dgm:spPr/>
    </dgm:pt>
    <dgm:pt modelId="{448E71CF-FAA7-4C5E-865D-CF27E7C100F9}" type="pres">
      <dgm:prSet presAssocID="{986DDAFB-56B0-45BF-A6FA-9C90117294C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B2F9D9A7-892F-42AB-B304-799764FDC2F8}" type="pres">
      <dgm:prSet presAssocID="{986DDAFB-56B0-45BF-A6FA-9C90117294C1}" presName="descendantText" presStyleLbl="alignAccFollowNode1" presStyleIdx="1" presStyleCnt="3">
        <dgm:presLayoutVars>
          <dgm:bulletEnabled/>
        </dgm:presLayoutVars>
      </dgm:prSet>
      <dgm:spPr/>
    </dgm:pt>
    <dgm:pt modelId="{E54818D9-78E4-48E1-8E98-FD24CA094286}" type="pres">
      <dgm:prSet presAssocID="{7F0E5271-AD12-4A20-B5F0-8FA5CCE93EA7}" presName="sp" presStyleCnt="0"/>
      <dgm:spPr/>
    </dgm:pt>
    <dgm:pt modelId="{9E291273-CB51-483D-9290-0A60D6114163}" type="pres">
      <dgm:prSet presAssocID="{C9DDB29E-21C4-4878-B7C9-9A9A72D485D4}" presName="linNode" presStyleCnt="0"/>
      <dgm:spPr/>
    </dgm:pt>
    <dgm:pt modelId="{11D81312-9515-4421-A247-4CC534022C3F}" type="pres">
      <dgm:prSet presAssocID="{C9DDB29E-21C4-4878-B7C9-9A9A72D485D4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209205A3-9C5C-4447-AB0D-38194EAA38A9}" type="pres">
      <dgm:prSet presAssocID="{C9DDB29E-21C4-4878-B7C9-9A9A72D485D4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444DA502-F470-4190-9D45-E2A33D96B26F}" srcId="{4BC0C8EC-6FD2-4E2A-9832-EE32F9A11FB6}" destId="{C9DDB29E-21C4-4878-B7C9-9A9A72D485D4}" srcOrd="2" destOrd="0" parTransId="{A21BDD48-D093-47FA-BDA1-8BB0A3ACE3AA}" sibTransId="{B1AF49C8-8776-4B84-92B6-3F39FFCF826E}"/>
    <dgm:cxn modelId="{2FFCA12D-4EBB-4123-9C14-BCB67F9607E7}" type="presOf" srcId="{C9DDB29E-21C4-4878-B7C9-9A9A72D485D4}" destId="{11D81312-9515-4421-A247-4CC534022C3F}" srcOrd="0" destOrd="0" presId="urn:microsoft.com/office/officeart/2016/7/layout/VerticalSolidActionList"/>
    <dgm:cxn modelId="{FCFF993D-5A31-4786-BAE6-BE0E09DF8F7C}" type="presOf" srcId="{986DDAFB-56B0-45BF-A6FA-9C90117294C1}" destId="{448E71CF-FAA7-4C5E-865D-CF27E7C100F9}" srcOrd="0" destOrd="0" presId="urn:microsoft.com/office/officeart/2016/7/layout/VerticalSolidActionList"/>
    <dgm:cxn modelId="{388FC077-37B6-4968-A160-636EEDA37516}" srcId="{4BC0C8EC-6FD2-4E2A-9832-EE32F9A11FB6}" destId="{183E4C35-3A90-463C-97F6-B4C52D3972A2}" srcOrd="0" destOrd="0" parTransId="{14A7DCC0-2F26-4633-8AC1-982C61CAD80F}" sibTransId="{C4AB95E7-5209-4AB2-83E9-F4A615182B12}"/>
    <dgm:cxn modelId="{C09A675A-FE26-4CF4-A144-6AB97EC61495}" type="presOf" srcId="{C092AE10-CE8D-4929-A084-5241EE1698B9}" destId="{209205A3-9C5C-4447-AB0D-38194EAA38A9}" srcOrd="0" destOrd="0" presId="urn:microsoft.com/office/officeart/2016/7/layout/VerticalSolidActionList"/>
    <dgm:cxn modelId="{38CF509D-7F72-4A82-BB1D-C54F6EA913D4}" type="presOf" srcId="{2DEF8110-3A2E-40E7-A2B4-A8A8F723AA94}" destId="{2BA4F09C-497C-41F5-A6D1-DB122861078F}" srcOrd="0" destOrd="0" presId="urn:microsoft.com/office/officeart/2016/7/layout/VerticalSolidActionList"/>
    <dgm:cxn modelId="{7698ABB1-0A89-44B1-884C-D0AECEA40D99}" type="presOf" srcId="{DA937853-E261-4AAA-8A8C-00067CB0DFEA}" destId="{B2F9D9A7-892F-42AB-B304-799764FDC2F8}" srcOrd="0" destOrd="0" presId="urn:microsoft.com/office/officeart/2016/7/layout/VerticalSolidActionList"/>
    <dgm:cxn modelId="{31D541B4-E6AF-49C3-B6A4-4342AF37448C}" srcId="{986DDAFB-56B0-45BF-A6FA-9C90117294C1}" destId="{DA937853-E261-4AAA-8A8C-00067CB0DFEA}" srcOrd="0" destOrd="0" parTransId="{97F744EB-0C5B-4FA1-9E69-BFA5E99A9B60}" sibTransId="{B9482534-D6B9-467D-BD6D-56431A91CB44}"/>
    <dgm:cxn modelId="{9BE21FBA-929D-4165-97F0-1481AC963DA6}" srcId="{183E4C35-3A90-463C-97F6-B4C52D3972A2}" destId="{2DEF8110-3A2E-40E7-A2B4-A8A8F723AA94}" srcOrd="0" destOrd="0" parTransId="{8E887977-70C4-4776-AE76-9293EFA877F4}" sibTransId="{9FFBF39D-48A7-4634-83E0-30F1DD5EF2DA}"/>
    <dgm:cxn modelId="{FCD154BD-64D2-4C94-8952-99EE8FFE4714}" type="presOf" srcId="{4BC0C8EC-6FD2-4E2A-9832-EE32F9A11FB6}" destId="{B31B0E33-7694-4F00-A8F3-BB9BBBCD3AC5}" srcOrd="0" destOrd="0" presId="urn:microsoft.com/office/officeart/2016/7/layout/VerticalSolidActionList"/>
    <dgm:cxn modelId="{9E3D49C0-A135-48E4-AC8E-359084C18CDA}" srcId="{4BC0C8EC-6FD2-4E2A-9832-EE32F9A11FB6}" destId="{986DDAFB-56B0-45BF-A6FA-9C90117294C1}" srcOrd="1" destOrd="0" parTransId="{756B6AA8-0050-4E9E-ADA5-4E6B5BD3FFD4}" sibTransId="{7F0E5271-AD12-4A20-B5F0-8FA5CCE93EA7}"/>
    <dgm:cxn modelId="{018D8ACA-9417-4738-9B65-866E5C79B23F}" srcId="{C9DDB29E-21C4-4878-B7C9-9A9A72D485D4}" destId="{C092AE10-CE8D-4929-A084-5241EE1698B9}" srcOrd="0" destOrd="0" parTransId="{A9C8C3B3-B79D-4E93-85C5-EF212A23CAA2}" sibTransId="{16DC295F-8C0C-4F0C-88F3-5C16E3ED3911}"/>
    <dgm:cxn modelId="{CD4CE9E7-139B-4EA7-85EA-0317ED6E1CCC}" type="presOf" srcId="{183E4C35-3A90-463C-97F6-B4C52D3972A2}" destId="{C9D408FF-06A9-4AE9-B843-79140132A1EA}" srcOrd="0" destOrd="0" presId="urn:microsoft.com/office/officeart/2016/7/layout/VerticalSolidActionList"/>
    <dgm:cxn modelId="{3422DD15-0189-4470-B95C-3F8153FF4529}" type="presParOf" srcId="{B31B0E33-7694-4F00-A8F3-BB9BBBCD3AC5}" destId="{304A4D07-6B4D-44D2-9F72-F15FC5C4DF3E}" srcOrd="0" destOrd="0" presId="urn:microsoft.com/office/officeart/2016/7/layout/VerticalSolidActionList"/>
    <dgm:cxn modelId="{28521F2F-CED2-4BB7-8E51-1BC579D53511}" type="presParOf" srcId="{304A4D07-6B4D-44D2-9F72-F15FC5C4DF3E}" destId="{C9D408FF-06A9-4AE9-B843-79140132A1EA}" srcOrd="0" destOrd="0" presId="urn:microsoft.com/office/officeart/2016/7/layout/VerticalSolidActionList"/>
    <dgm:cxn modelId="{2A4FBDD4-7039-4943-9288-DC3B3A7D3F03}" type="presParOf" srcId="{304A4D07-6B4D-44D2-9F72-F15FC5C4DF3E}" destId="{2BA4F09C-497C-41F5-A6D1-DB122861078F}" srcOrd="1" destOrd="0" presId="urn:microsoft.com/office/officeart/2016/7/layout/VerticalSolidActionList"/>
    <dgm:cxn modelId="{3B82100D-D7FA-44AA-8E40-6818217B416A}" type="presParOf" srcId="{B31B0E33-7694-4F00-A8F3-BB9BBBCD3AC5}" destId="{C4CE0C6C-7EF3-41C6-B84D-27DA9C6FB45E}" srcOrd="1" destOrd="0" presId="urn:microsoft.com/office/officeart/2016/7/layout/VerticalSolidActionList"/>
    <dgm:cxn modelId="{6C92F97E-2C71-4A02-9541-181684FFEBE4}" type="presParOf" srcId="{B31B0E33-7694-4F00-A8F3-BB9BBBCD3AC5}" destId="{201EF8C8-6D3E-431E-BC51-F032D20053A0}" srcOrd="2" destOrd="0" presId="urn:microsoft.com/office/officeart/2016/7/layout/VerticalSolidActionList"/>
    <dgm:cxn modelId="{B04A9583-A25A-4580-BA8B-450A44624848}" type="presParOf" srcId="{201EF8C8-6D3E-431E-BC51-F032D20053A0}" destId="{448E71CF-FAA7-4C5E-865D-CF27E7C100F9}" srcOrd="0" destOrd="0" presId="urn:microsoft.com/office/officeart/2016/7/layout/VerticalSolidActionList"/>
    <dgm:cxn modelId="{038FB2B7-E944-4EC4-8B88-3BB85E1F8BBE}" type="presParOf" srcId="{201EF8C8-6D3E-431E-BC51-F032D20053A0}" destId="{B2F9D9A7-892F-42AB-B304-799764FDC2F8}" srcOrd="1" destOrd="0" presId="urn:microsoft.com/office/officeart/2016/7/layout/VerticalSolidActionList"/>
    <dgm:cxn modelId="{FDCAAA25-A98A-4C80-A372-26A70848DFA2}" type="presParOf" srcId="{B31B0E33-7694-4F00-A8F3-BB9BBBCD3AC5}" destId="{E54818D9-78E4-48E1-8E98-FD24CA094286}" srcOrd="3" destOrd="0" presId="urn:microsoft.com/office/officeart/2016/7/layout/VerticalSolidActionList"/>
    <dgm:cxn modelId="{F12E5DEF-80B3-4240-82F1-9EDB9AC9986A}" type="presParOf" srcId="{B31B0E33-7694-4F00-A8F3-BB9BBBCD3AC5}" destId="{9E291273-CB51-483D-9290-0A60D6114163}" srcOrd="4" destOrd="0" presId="urn:microsoft.com/office/officeart/2016/7/layout/VerticalSolidActionList"/>
    <dgm:cxn modelId="{F4E82C45-00BE-4397-8EC8-DE0D315BC889}" type="presParOf" srcId="{9E291273-CB51-483D-9290-0A60D6114163}" destId="{11D81312-9515-4421-A247-4CC534022C3F}" srcOrd="0" destOrd="0" presId="urn:microsoft.com/office/officeart/2016/7/layout/VerticalSolidActionList"/>
    <dgm:cxn modelId="{1ABDD9EC-F5EC-440A-9A8B-7A5381CCF87E}" type="presParOf" srcId="{9E291273-CB51-483D-9290-0A60D6114163}" destId="{209205A3-9C5C-4447-AB0D-38194EAA38A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F4F4A8-BA0A-463E-9EA7-A9C38948806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414EC43-17E7-4CF7-AE6E-39017B141546}">
      <dgm:prSet/>
      <dgm:spPr/>
      <dgm:t>
        <a:bodyPr/>
        <a:lstStyle/>
        <a:p>
          <a:r>
            <a:rPr lang="en-US"/>
            <a:t>Zookeeper Client</a:t>
          </a:r>
        </a:p>
      </dgm:t>
    </dgm:pt>
    <dgm:pt modelId="{C9A57889-E22C-4EB2-B432-5B61109DD23E}" type="parTrans" cxnId="{DAF72FE7-A672-46E8-98A2-2E59D7535421}">
      <dgm:prSet/>
      <dgm:spPr/>
      <dgm:t>
        <a:bodyPr/>
        <a:lstStyle/>
        <a:p>
          <a:endParaRPr lang="en-US"/>
        </a:p>
      </dgm:t>
    </dgm:pt>
    <dgm:pt modelId="{477D9173-4D53-4C9D-899B-ED4A3CD11492}" type="sibTrans" cxnId="{DAF72FE7-A672-46E8-98A2-2E59D7535421}">
      <dgm:prSet/>
      <dgm:spPr/>
      <dgm:t>
        <a:bodyPr/>
        <a:lstStyle/>
        <a:p>
          <a:endParaRPr lang="en-US"/>
        </a:p>
      </dgm:t>
    </dgm:pt>
    <dgm:pt modelId="{9A02F63F-0A36-4A0D-A9D1-878EC6EC3CCB}">
      <dgm:prSet/>
      <dgm:spPr/>
      <dgm:t>
        <a:bodyPr/>
        <a:lstStyle/>
        <a:p>
          <a:r>
            <a:rPr lang="en-US"/>
            <a:t>Play Listener</a:t>
          </a:r>
        </a:p>
      </dgm:t>
    </dgm:pt>
    <dgm:pt modelId="{016848C1-983F-448A-9BF4-F8A8F215C58B}" type="parTrans" cxnId="{0D657FAB-5099-4A7C-A336-048D23A1B21A}">
      <dgm:prSet/>
      <dgm:spPr/>
      <dgm:t>
        <a:bodyPr/>
        <a:lstStyle/>
        <a:p>
          <a:endParaRPr lang="en-US"/>
        </a:p>
      </dgm:t>
    </dgm:pt>
    <dgm:pt modelId="{2045E6A6-595C-4305-A617-82EBD768D368}" type="sibTrans" cxnId="{0D657FAB-5099-4A7C-A336-048D23A1B21A}">
      <dgm:prSet/>
      <dgm:spPr/>
      <dgm:t>
        <a:bodyPr/>
        <a:lstStyle/>
        <a:p>
          <a:endParaRPr lang="en-US"/>
        </a:p>
      </dgm:t>
    </dgm:pt>
    <dgm:pt modelId="{62D8EE2E-B417-4D0C-9E57-D4BB88D68092}">
      <dgm:prSet/>
      <dgm:spPr/>
      <dgm:t>
        <a:bodyPr/>
        <a:lstStyle/>
        <a:p>
          <a:pPr rtl="0"/>
          <a:r>
            <a:rPr lang="en-US">
              <a:latin typeface="Tw Cen MT"/>
            </a:rPr>
            <a:t>Game Server</a:t>
          </a:r>
          <a:endParaRPr lang="en-US"/>
        </a:p>
      </dgm:t>
    </dgm:pt>
    <dgm:pt modelId="{39F26468-585D-40DD-B116-6D85B2A54DC7}" type="parTrans" cxnId="{E865A9FD-B171-47E2-B9DD-9B71D4B0E63C}">
      <dgm:prSet/>
      <dgm:spPr/>
      <dgm:t>
        <a:bodyPr/>
        <a:lstStyle/>
        <a:p>
          <a:endParaRPr lang="en-US"/>
        </a:p>
      </dgm:t>
    </dgm:pt>
    <dgm:pt modelId="{3BC2DFAB-AE88-4336-8D09-830E72C4D559}" type="sibTrans" cxnId="{E865A9FD-B171-47E2-B9DD-9B71D4B0E63C}">
      <dgm:prSet/>
      <dgm:spPr/>
      <dgm:t>
        <a:bodyPr/>
        <a:lstStyle/>
        <a:p>
          <a:endParaRPr lang="en-US"/>
        </a:p>
      </dgm:t>
    </dgm:pt>
    <dgm:pt modelId="{05666B91-C49F-46E5-B4D2-0ACA95254DC8}" type="pres">
      <dgm:prSet presAssocID="{8BF4F4A8-BA0A-463E-9EA7-A9C389488062}" presName="linear" presStyleCnt="0">
        <dgm:presLayoutVars>
          <dgm:animLvl val="lvl"/>
          <dgm:resizeHandles val="exact"/>
        </dgm:presLayoutVars>
      </dgm:prSet>
      <dgm:spPr/>
    </dgm:pt>
    <dgm:pt modelId="{60858970-7C9D-4A05-9B9B-E20EE0BFA804}" type="pres">
      <dgm:prSet presAssocID="{D414EC43-17E7-4CF7-AE6E-39017B14154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EDCA3D-1864-4EB2-8D43-B3A7DF4BF10D}" type="pres">
      <dgm:prSet presAssocID="{477D9173-4D53-4C9D-899B-ED4A3CD11492}" presName="spacer" presStyleCnt="0"/>
      <dgm:spPr/>
    </dgm:pt>
    <dgm:pt modelId="{BAC3038D-AA29-4415-8EAF-A0E25507DEEF}" type="pres">
      <dgm:prSet presAssocID="{9A02F63F-0A36-4A0D-A9D1-878EC6EC3C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C41AE6-8BA3-45D8-947B-519643B41233}" type="pres">
      <dgm:prSet presAssocID="{2045E6A6-595C-4305-A617-82EBD768D368}" presName="spacer" presStyleCnt="0"/>
      <dgm:spPr/>
    </dgm:pt>
    <dgm:pt modelId="{3882258F-698E-4568-B12E-D4DB7601419E}" type="pres">
      <dgm:prSet presAssocID="{62D8EE2E-B417-4D0C-9E57-D4BB88D680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3C5C429-B872-46DE-9652-029B49D7DD29}" type="presOf" srcId="{9A02F63F-0A36-4A0D-A9D1-878EC6EC3CCB}" destId="{BAC3038D-AA29-4415-8EAF-A0E25507DEEF}" srcOrd="0" destOrd="0" presId="urn:microsoft.com/office/officeart/2005/8/layout/vList2"/>
    <dgm:cxn modelId="{E2B2F033-C641-4FD9-9FDA-5D31B921B82B}" type="presOf" srcId="{D414EC43-17E7-4CF7-AE6E-39017B141546}" destId="{60858970-7C9D-4A05-9B9B-E20EE0BFA804}" srcOrd="0" destOrd="0" presId="urn:microsoft.com/office/officeart/2005/8/layout/vList2"/>
    <dgm:cxn modelId="{0D657FAB-5099-4A7C-A336-048D23A1B21A}" srcId="{8BF4F4A8-BA0A-463E-9EA7-A9C389488062}" destId="{9A02F63F-0A36-4A0D-A9D1-878EC6EC3CCB}" srcOrd="1" destOrd="0" parTransId="{016848C1-983F-448A-9BF4-F8A8F215C58B}" sibTransId="{2045E6A6-595C-4305-A617-82EBD768D368}"/>
    <dgm:cxn modelId="{7098D8D6-20AE-430C-AA88-79AD9EA474A3}" type="presOf" srcId="{8BF4F4A8-BA0A-463E-9EA7-A9C389488062}" destId="{05666B91-C49F-46E5-B4D2-0ACA95254DC8}" srcOrd="0" destOrd="0" presId="urn:microsoft.com/office/officeart/2005/8/layout/vList2"/>
    <dgm:cxn modelId="{AC1C3FE4-C089-4A48-8A2E-B62D6594BC4C}" type="presOf" srcId="{62D8EE2E-B417-4D0C-9E57-D4BB88D68092}" destId="{3882258F-698E-4568-B12E-D4DB7601419E}" srcOrd="0" destOrd="0" presId="urn:microsoft.com/office/officeart/2005/8/layout/vList2"/>
    <dgm:cxn modelId="{DAF72FE7-A672-46E8-98A2-2E59D7535421}" srcId="{8BF4F4A8-BA0A-463E-9EA7-A9C389488062}" destId="{D414EC43-17E7-4CF7-AE6E-39017B141546}" srcOrd="0" destOrd="0" parTransId="{C9A57889-E22C-4EB2-B432-5B61109DD23E}" sibTransId="{477D9173-4D53-4C9D-899B-ED4A3CD11492}"/>
    <dgm:cxn modelId="{E865A9FD-B171-47E2-B9DD-9B71D4B0E63C}" srcId="{8BF4F4A8-BA0A-463E-9EA7-A9C389488062}" destId="{62D8EE2E-B417-4D0C-9E57-D4BB88D68092}" srcOrd="2" destOrd="0" parTransId="{39F26468-585D-40DD-B116-6D85B2A54DC7}" sibTransId="{3BC2DFAB-AE88-4336-8D09-830E72C4D559}"/>
    <dgm:cxn modelId="{5CFA682C-C7F3-428A-BB68-158148E9446F}" type="presParOf" srcId="{05666B91-C49F-46E5-B4D2-0ACA95254DC8}" destId="{60858970-7C9D-4A05-9B9B-E20EE0BFA804}" srcOrd="0" destOrd="0" presId="urn:microsoft.com/office/officeart/2005/8/layout/vList2"/>
    <dgm:cxn modelId="{5D89EA2C-1C25-4376-8046-6DFCA046F6E5}" type="presParOf" srcId="{05666B91-C49F-46E5-B4D2-0ACA95254DC8}" destId="{D6EDCA3D-1864-4EB2-8D43-B3A7DF4BF10D}" srcOrd="1" destOrd="0" presId="urn:microsoft.com/office/officeart/2005/8/layout/vList2"/>
    <dgm:cxn modelId="{600EAC12-A737-476F-AD86-877E22637922}" type="presParOf" srcId="{05666B91-C49F-46E5-B4D2-0ACA95254DC8}" destId="{BAC3038D-AA29-4415-8EAF-A0E25507DEEF}" srcOrd="2" destOrd="0" presId="urn:microsoft.com/office/officeart/2005/8/layout/vList2"/>
    <dgm:cxn modelId="{13DFFFB4-5A2D-4346-9B97-FCF5B4ADE244}" type="presParOf" srcId="{05666B91-C49F-46E5-B4D2-0ACA95254DC8}" destId="{5BC41AE6-8BA3-45D8-947B-519643B41233}" srcOrd="3" destOrd="0" presId="urn:microsoft.com/office/officeart/2005/8/layout/vList2"/>
    <dgm:cxn modelId="{39192CAA-171E-4AA4-8D18-8DC0FAEE2A43}" type="presParOf" srcId="{05666B91-C49F-46E5-B4D2-0ACA95254DC8}" destId="{3882258F-698E-4568-B12E-D4DB7601419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CDDC3D-9293-4FAE-A1DF-E6F166B7FFE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058081-50C4-4DF9-A510-9CE1E97BB399}">
      <dgm:prSet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Start a listener to port 8080 for POST requests.</a:t>
          </a:r>
          <a:endParaRPr lang="en-US" b="0" i="0" u="none" strike="noStrike" cap="none" baseline="0" noProof="0">
            <a:solidFill>
              <a:srgbClr val="010000"/>
            </a:solidFill>
            <a:latin typeface="Calibri"/>
            <a:cs typeface="Calibri"/>
          </a:endParaRPr>
        </a:p>
      </dgm:t>
    </dgm:pt>
    <dgm:pt modelId="{5BEE4914-92EE-4A99-88C7-45D0BD03C8E8}" type="parTrans" cxnId="{F3899BE1-5FE2-4C6B-8D57-F7D36AFC3085}">
      <dgm:prSet/>
      <dgm:spPr/>
      <dgm:t>
        <a:bodyPr/>
        <a:lstStyle/>
        <a:p>
          <a:endParaRPr lang="en-US"/>
        </a:p>
      </dgm:t>
    </dgm:pt>
    <dgm:pt modelId="{9A807031-BD4E-4339-A524-9F316E8815F6}" type="sibTrans" cxnId="{F3899BE1-5FE2-4C6B-8D57-F7D36AFC3085}">
      <dgm:prSet/>
      <dgm:spPr/>
      <dgm:t>
        <a:bodyPr/>
        <a:lstStyle/>
        <a:p>
          <a:endParaRPr lang="en-US"/>
        </a:p>
      </dgm:t>
    </dgm:pt>
    <dgm:pt modelId="{C67BE022-D8AD-42F1-9195-6DEC321BA6F3}">
      <dgm:prSet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Request 's body: </a:t>
          </a:r>
          <a:br>
            <a:rPr lang="en-US">
              <a:latin typeface="Calibri"/>
              <a:cs typeface="Calibri"/>
            </a:rPr>
          </a:br>
          <a:r>
            <a:rPr lang="en-US">
              <a:latin typeface="Calibri"/>
              <a:cs typeface="Calibri"/>
            </a:rPr>
            <a:t>{'roundID' : str,</a:t>
          </a:r>
          <a:br>
            <a:rPr lang="en-US">
              <a:latin typeface="Calibri"/>
              <a:cs typeface="Calibri"/>
            </a:rPr>
          </a:br>
          <a:r>
            <a:rPr lang="en-US">
              <a:latin typeface="Calibri"/>
              <a:cs typeface="Calibri"/>
            </a:rPr>
            <a:t> 'spectator': bool,</a:t>
          </a:r>
          <a:br>
            <a:rPr lang="en-US">
              <a:latin typeface="Calibri"/>
              <a:cs typeface="Calibri"/>
            </a:rPr>
          </a:br>
          <a:r>
            <a:rPr lang="en-US">
              <a:latin typeface="Calibri"/>
              <a:cs typeface="Calibri"/>
            </a:rPr>
            <a:t> 'players': array}</a:t>
          </a:r>
        </a:p>
      </dgm:t>
    </dgm:pt>
    <dgm:pt modelId="{AF4AA937-7EC0-41A2-AD85-743E7EA8FEA1}" type="parTrans" cxnId="{0217C237-0F5A-465E-B7EB-B2D796AB2C82}">
      <dgm:prSet/>
      <dgm:spPr/>
      <dgm:t>
        <a:bodyPr/>
        <a:lstStyle/>
        <a:p>
          <a:endParaRPr lang="en-US"/>
        </a:p>
      </dgm:t>
    </dgm:pt>
    <dgm:pt modelId="{0B644CD6-65BE-4B28-9E01-BD2D4BA6936D}" type="sibTrans" cxnId="{0217C237-0F5A-465E-B7EB-B2D796AB2C82}">
      <dgm:prSet/>
      <dgm:spPr/>
      <dgm:t>
        <a:bodyPr/>
        <a:lstStyle/>
        <a:p>
          <a:endParaRPr lang="en-US"/>
        </a:p>
      </dgm:t>
    </dgm:pt>
    <dgm:pt modelId="{9470D0ED-493B-47A5-8BFA-05BD75551F4E}">
      <dgm:prSet/>
      <dgm:spPr/>
      <dgm:t>
        <a:bodyPr/>
        <a:lstStyle/>
        <a:p>
          <a:r>
            <a:rPr lang="en-US">
              <a:latin typeface="Calibri"/>
              <a:cs typeface="Calibri"/>
            </a:rPr>
            <a:t>The players are added to an array for pending connections</a:t>
          </a:r>
          <a:r>
            <a:rPr lang="en-US"/>
            <a:t>.</a:t>
          </a:r>
        </a:p>
      </dgm:t>
    </dgm:pt>
    <dgm:pt modelId="{E4207588-7486-48CA-88BA-0D1580C12D0E}" type="parTrans" cxnId="{7EFEB919-9F8E-46D5-A7D5-254D27C160EE}">
      <dgm:prSet/>
      <dgm:spPr/>
      <dgm:t>
        <a:bodyPr/>
        <a:lstStyle/>
        <a:p>
          <a:endParaRPr lang="en-US"/>
        </a:p>
      </dgm:t>
    </dgm:pt>
    <dgm:pt modelId="{7837FD6B-DB03-4CC2-966D-A2E024B87DB3}" type="sibTrans" cxnId="{7EFEB919-9F8E-46D5-A7D5-254D27C160EE}">
      <dgm:prSet/>
      <dgm:spPr/>
      <dgm:t>
        <a:bodyPr/>
        <a:lstStyle/>
        <a:p>
          <a:endParaRPr lang="en-US"/>
        </a:p>
      </dgm:t>
    </dgm:pt>
    <dgm:pt modelId="{9B3AE7D7-4DF1-4CE2-ABF2-69A57055404F}" type="pres">
      <dgm:prSet presAssocID="{62CDDC3D-9293-4FAE-A1DF-E6F166B7FFE4}" presName="outerComposite" presStyleCnt="0">
        <dgm:presLayoutVars>
          <dgm:chMax val="5"/>
          <dgm:dir/>
          <dgm:resizeHandles val="exact"/>
        </dgm:presLayoutVars>
      </dgm:prSet>
      <dgm:spPr/>
    </dgm:pt>
    <dgm:pt modelId="{7F4A7F07-3A99-44E5-8F5B-B422793471E5}" type="pres">
      <dgm:prSet presAssocID="{62CDDC3D-9293-4FAE-A1DF-E6F166B7FFE4}" presName="dummyMaxCanvas" presStyleCnt="0">
        <dgm:presLayoutVars/>
      </dgm:prSet>
      <dgm:spPr/>
    </dgm:pt>
    <dgm:pt modelId="{8DF72665-1774-4D17-8B04-F50DAB52CCE9}" type="pres">
      <dgm:prSet presAssocID="{62CDDC3D-9293-4FAE-A1DF-E6F166B7FFE4}" presName="ThreeNodes_1" presStyleLbl="node1" presStyleIdx="0" presStyleCnt="3">
        <dgm:presLayoutVars>
          <dgm:bulletEnabled val="1"/>
        </dgm:presLayoutVars>
      </dgm:prSet>
      <dgm:spPr/>
    </dgm:pt>
    <dgm:pt modelId="{EAA33356-1A77-49BB-B8D7-9898037C9FD8}" type="pres">
      <dgm:prSet presAssocID="{62CDDC3D-9293-4FAE-A1DF-E6F166B7FFE4}" presName="ThreeNodes_2" presStyleLbl="node1" presStyleIdx="1" presStyleCnt="3">
        <dgm:presLayoutVars>
          <dgm:bulletEnabled val="1"/>
        </dgm:presLayoutVars>
      </dgm:prSet>
      <dgm:spPr/>
    </dgm:pt>
    <dgm:pt modelId="{B9F50CD5-A723-415B-A216-4BDC1107EDBF}" type="pres">
      <dgm:prSet presAssocID="{62CDDC3D-9293-4FAE-A1DF-E6F166B7FFE4}" presName="ThreeNodes_3" presStyleLbl="node1" presStyleIdx="2" presStyleCnt="3">
        <dgm:presLayoutVars>
          <dgm:bulletEnabled val="1"/>
        </dgm:presLayoutVars>
      </dgm:prSet>
      <dgm:spPr/>
    </dgm:pt>
    <dgm:pt modelId="{CE8C0DDA-8CE8-4789-9057-78784D5B9839}" type="pres">
      <dgm:prSet presAssocID="{62CDDC3D-9293-4FAE-A1DF-E6F166B7FFE4}" presName="ThreeConn_1-2" presStyleLbl="fgAccFollowNode1" presStyleIdx="0" presStyleCnt="2">
        <dgm:presLayoutVars>
          <dgm:bulletEnabled val="1"/>
        </dgm:presLayoutVars>
      </dgm:prSet>
      <dgm:spPr/>
    </dgm:pt>
    <dgm:pt modelId="{9548DB9A-6EAE-43B7-883C-11DC01B8288D}" type="pres">
      <dgm:prSet presAssocID="{62CDDC3D-9293-4FAE-A1DF-E6F166B7FFE4}" presName="ThreeConn_2-3" presStyleLbl="fgAccFollowNode1" presStyleIdx="1" presStyleCnt="2">
        <dgm:presLayoutVars>
          <dgm:bulletEnabled val="1"/>
        </dgm:presLayoutVars>
      </dgm:prSet>
      <dgm:spPr/>
    </dgm:pt>
    <dgm:pt modelId="{04625023-F68F-4E7B-99A0-6E74F4DEE517}" type="pres">
      <dgm:prSet presAssocID="{62CDDC3D-9293-4FAE-A1DF-E6F166B7FFE4}" presName="ThreeNodes_1_text" presStyleLbl="node1" presStyleIdx="2" presStyleCnt="3">
        <dgm:presLayoutVars>
          <dgm:bulletEnabled val="1"/>
        </dgm:presLayoutVars>
      </dgm:prSet>
      <dgm:spPr/>
    </dgm:pt>
    <dgm:pt modelId="{91B76E0A-245E-46E7-8FE1-9A0FA501DC5B}" type="pres">
      <dgm:prSet presAssocID="{62CDDC3D-9293-4FAE-A1DF-E6F166B7FFE4}" presName="ThreeNodes_2_text" presStyleLbl="node1" presStyleIdx="2" presStyleCnt="3">
        <dgm:presLayoutVars>
          <dgm:bulletEnabled val="1"/>
        </dgm:presLayoutVars>
      </dgm:prSet>
      <dgm:spPr/>
    </dgm:pt>
    <dgm:pt modelId="{8133E606-E236-4F0D-9AA9-0BEFCBF6B25D}" type="pres">
      <dgm:prSet presAssocID="{62CDDC3D-9293-4FAE-A1DF-E6F166B7FFE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4BBF706-77E1-49FF-9F59-3DE8724A7716}" type="presOf" srcId="{9470D0ED-493B-47A5-8BFA-05BD75551F4E}" destId="{B9F50CD5-A723-415B-A216-4BDC1107EDBF}" srcOrd="0" destOrd="0" presId="urn:microsoft.com/office/officeart/2005/8/layout/vProcess5"/>
    <dgm:cxn modelId="{AF060B08-3FA6-4650-B093-B13A33517C6A}" type="presOf" srcId="{7D058081-50C4-4DF9-A510-9CE1E97BB399}" destId="{04625023-F68F-4E7B-99A0-6E74F4DEE517}" srcOrd="1" destOrd="0" presId="urn:microsoft.com/office/officeart/2005/8/layout/vProcess5"/>
    <dgm:cxn modelId="{7EFEB919-9F8E-46D5-A7D5-254D27C160EE}" srcId="{62CDDC3D-9293-4FAE-A1DF-E6F166B7FFE4}" destId="{9470D0ED-493B-47A5-8BFA-05BD75551F4E}" srcOrd="2" destOrd="0" parTransId="{E4207588-7486-48CA-88BA-0D1580C12D0E}" sibTransId="{7837FD6B-DB03-4CC2-966D-A2E024B87DB3}"/>
    <dgm:cxn modelId="{C7BC0C2D-1E94-4BD0-8E4F-9D9B306C1404}" type="presOf" srcId="{C67BE022-D8AD-42F1-9195-6DEC321BA6F3}" destId="{91B76E0A-245E-46E7-8FE1-9A0FA501DC5B}" srcOrd="1" destOrd="0" presId="urn:microsoft.com/office/officeart/2005/8/layout/vProcess5"/>
    <dgm:cxn modelId="{A97D6B37-EB67-4D8E-8AFF-2B8EE516B6FC}" type="presOf" srcId="{7D058081-50C4-4DF9-A510-9CE1E97BB399}" destId="{8DF72665-1774-4D17-8B04-F50DAB52CCE9}" srcOrd="0" destOrd="0" presId="urn:microsoft.com/office/officeart/2005/8/layout/vProcess5"/>
    <dgm:cxn modelId="{0217C237-0F5A-465E-B7EB-B2D796AB2C82}" srcId="{62CDDC3D-9293-4FAE-A1DF-E6F166B7FFE4}" destId="{C67BE022-D8AD-42F1-9195-6DEC321BA6F3}" srcOrd="1" destOrd="0" parTransId="{AF4AA937-7EC0-41A2-AD85-743E7EA8FEA1}" sibTransId="{0B644CD6-65BE-4B28-9E01-BD2D4BA6936D}"/>
    <dgm:cxn modelId="{33582A65-AD23-43D4-812D-7496CB0D33FB}" type="presOf" srcId="{9A807031-BD4E-4339-A524-9F316E8815F6}" destId="{CE8C0DDA-8CE8-4789-9057-78784D5B9839}" srcOrd="0" destOrd="0" presId="urn:microsoft.com/office/officeart/2005/8/layout/vProcess5"/>
    <dgm:cxn modelId="{BBA51EAC-B743-43EC-BF92-3CEDAD225E74}" type="presOf" srcId="{62CDDC3D-9293-4FAE-A1DF-E6F166B7FFE4}" destId="{9B3AE7D7-4DF1-4CE2-ABF2-69A57055404F}" srcOrd="0" destOrd="0" presId="urn:microsoft.com/office/officeart/2005/8/layout/vProcess5"/>
    <dgm:cxn modelId="{D8650BB5-7C5E-4CB3-BEAD-F41DF3DC07F1}" type="presOf" srcId="{9470D0ED-493B-47A5-8BFA-05BD75551F4E}" destId="{8133E606-E236-4F0D-9AA9-0BEFCBF6B25D}" srcOrd="1" destOrd="0" presId="urn:microsoft.com/office/officeart/2005/8/layout/vProcess5"/>
    <dgm:cxn modelId="{F3899BE1-5FE2-4C6B-8D57-F7D36AFC3085}" srcId="{62CDDC3D-9293-4FAE-A1DF-E6F166B7FFE4}" destId="{7D058081-50C4-4DF9-A510-9CE1E97BB399}" srcOrd="0" destOrd="0" parTransId="{5BEE4914-92EE-4A99-88C7-45D0BD03C8E8}" sibTransId="{9A807031-BD4E-4339-A524-9F316E8815F6}"/>
    <dgm:cxn modelId="{7A1118EC-2D20-4887-B44A-FD6876283012}" type="presOf" srcId="{0B644CD6-65BE-4B28-9E01-BD2D4BA6936D}" destId="{9548DB9A-6EAE-43B7-883C-11DC01B8288D}" srcOrd="0" destOrd="0" presId="urn:microsoft.com/office/officeart/2005/8/layout/vProcess5"/>
    <dgm:cxn modelId="{2555AEFE-E735-4091-9CF5-D46A51550ACA}" type="presOf" srcId="{C67BE022-D8AD-42F1-9195-6DEC321BA6F3}" destId="{EAA33356-1A77-49BB-B8D7-9898037C9FD8}" srcOrd="0" destOrd="0" presId="urn:microsoft.com/office/officeart/2005/8/layout/vProcess5"/>
    <dgm:cxn modelId="{15D096ED-CACA-4A22-994E-0120080138A6}" type="presParOf" srcId="{9B3AE7D7-4DF1-4CE2-ABF2-69A57055404F}" destId="{7F4A7F07-3A99-44E5-8F5B-B422793471E5}" srcOrd="0" destOrd="0" presId="urn:microsoft.com/office/officeart/2005/8/layout/vProcess5"/>
    <dgm:cxn modelId="{866476A1-6D96-4F74-8CDA-14857A318154}" type="presParOf" srcId="{9B3AE7D7-4DF1-4CE2-ABF2-69A57055404F}" destId="{8DF72665-1774-4D17-8B04-F50DAB52CCE9}" srcOrd="1" destOrd="0" presId="urn:microsoft.com/office/officeart/2005/8/layout/vProcess5"/>
    <dgm:cxn modelId="{4784E3FB-FE10-4C58-951D-EB53CB31D154}" type="presParOf" srcId="{9B3AE7D7-4DF1-4CE2-ABF2-69A57055404F}" destId="{EAA33356-1A77-49BB-B8D7-9898037C9FD8}" srcOrd="2" destOrd="0" presId="urn:microsoft.com/office/officeart/2005/8/layout/vProcess5"/>
    <dgm:cxn modelId="{D2A43314-4FF0-47BE-A238-7B2F3B96FBC1}" type="presParOf" srcId="{9B3AE7D7-4DF1-4CE2-ABF2-69A57055404F}" destId="{B9F50CD5-A723-415B-A216-4BDC1107EDBF}" srcOrd="3" destOrd="0" presId="urn:microsoft.com/office/officeart/2005/8/layout/vProcess5"/>
    <dgm:cxn modelId="{48C990AE-CA6F-4364-9174-3354884AD997}" type="presParOf" srcId="{9B3AE7D7-4DF1-4CE2-ABF2-69A57055404F}" destId="{CE8C0DDA-8CE8-4789-9057-78784D5B9839}" srcOrd="4" destOrd="0" presId="urn:microsoft.com/office/officeart/2005/8/layout/vProcess5"/>
    <dgm:cxn modelId="{F3C06387-CF27-4C44-8CE5-BE6C472217DA}" type="presParOf" srcId="{9B3AE7D7-4DF1-4CE2-ABF2-69A57055404F}" destId="{9548DB9A-6EAE-43B7-883C-11DC01B8288D}" srcOrd="5" destOrd="0" presId="urn:microsoft.com/office/officeart/2005/8/layout/vProcess5"/>
    <dgm:cxn modelId="{13FFF423-AF9A-48DA-A27B-7DED5330E5D8}" type="presParOf" srcId="{9B3AE7D7-4DF1-4CE2-ABF2-69A57055404F}" destId="{04625023-F68F-4E7B-99A0-6E74F4DEE517}" srcOrd="6" destOrd="0" presId="urn:microsoft.com/office/officeart/2005/8/layout/vProcess5"/>
    <dgm:cxn modelId="{90F0FA9E-E9B8-436D-A365-21755FF8AF5A}" type="presParOf" srcId="{9B3AE7D7-4DF1-4CE2-ABF2-69A57055404F}" destId="{91B76E0A-245E-46E7-8FE1-9A0FA501DC5B}" srcOrd="7" destOrd="0" presId="urn:microsoft.com/office/officeart/2005/8/layout/vProcess5"/>
    <dgm:cxn modelId="{5C912B26-2951-4DE3-A771-73F1A0B361AF}" type="presParOf" srcId="{9B3AE7D7-4DF1-4CE2-ABF2-69A57055404F}" destId="{8133E606-E236-4F0D-9AA9-0BEFCBF6B25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C0C8EC-6FD2-4E2A-9832-EE32F9A11FB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3E4C35-3A90-463C-97F6-B4C52D3972A2}">
      <dgm:prSet/>
      <dgm:spPr/>
      <dgm:t>
        <a:bodyPr/>
        <a:lstStyle/>
        <a:p>
          <a:r>
            <a:rPr lang="en-US" b="0">
              <a:latin typeface="Calibri"/>
              <a:cs typeface="Calibri"/>
            </a:rPr>
            <a:t>Connect</a:t>
          </a:r>
          <a:endParaRPr lang="en-US" b="0" i="0" u="none" strike="noStrike" cap="none" baseline="0" noProof="0">
            <a:solidFill>
              <a:srgbClr val="010000"/>
            </a:solidFill>
            <a:latin typeface="Calibri"/>
            <a:cs typeface="Calibri"/>
          </a:endParaRPr>
        </a:p>
      </dgm:t>
    </dgm:pt>
    <dgm:pt modelId="{14A7DCC0-2F26-4633-8AC1-982C61CAD80F}" type="parTrans" cxnId="{388FC077-37B6-4968-A160-636EEDA37516}">
      <dgm:prSet/>
      <dgm:spPr/>
      <dgm:t>
        <a:bodyPr/>
        <a:lstStyle/>
        <a:p>
          <a:endParaRPr lang="en-US"/>
        </a:p>
      </dgm:t>
    </dgm:pt>
    <dgm:pt modelId="{C4AB95E7-5209-4AB2-83E9-F4A615182B12}" type="sibTrans" cxnId="{388FC077-37B6-4968-A160-636EEDA37516}">
      <dgm:prSet/>
      <dgm:spPr/>
      <dgm:t>
        <a:bodyPr/>
        <a:lstStyle/>
        <a:p>
          <a:endParaRPr lang="en-US"/>
        </a:p>
      </dgm:t>
    </dgm:pt>
    <dgm:pt modelId="{2DEF8110-3A2E-40E7-A2B4-A8A8F723AA94}">
      <dgm:prSet/>
      <dgm:spPr/>
      <dgm:t>
        <a:bodyPr/>
        <a:lstStyle/>
        <a:p>
          <a:r>
            <a:rPr lang="en-US" b="0">
              <a:latin typeface="Calibri"/>
              <a:cs typeface="Calibri"/>
            </a:rPr>
            <a:t>Connect to Zookeeper</a:t>
          </a:r>
        </a:p>
      </dgm:t>
    </dgm:pt>
    <dgm:pt modelId="{8E887977-70C4-4776-AE76-9293EFA877F4}" type="parTrans" cxnId="{9BE21FBA-929D-4165-97F0-1481AC963DA6}">
      <dgm:prSet/>
      <dgm:spPr/>
      <dgm:t>
        <a:bodyPr/>
        <a:lstStyle/>
        <a:p>
          <a:endParaRPr lang="en-US"/>
        </a:p>
      </dgm:t>
    </dgm:pt>
    <dgm:pt modelId="{9FFBF39D-48A7-4634-83E0-30F1DD5EF2DA}" type="sibTrans" cxnId="{9BE21FBA-929D-4165-97F0-1481AC963DA6}">
      <dgm:prSet/>
      <dgm:spPr/>
      <dgm:t>
        <a:bodyPr/>
        <a:lstStyle/>
        <a:p>
          <a:endParaRPr lang="en-US"/>
        </a:p>
      </dgm:t>
    </dgm:pt>
    <dgm:pt modelId="{986DDAFB-56B0-45BF-A6FA-9C90117294C1}">
      <dgm:prSet/>
      <dgm:spPr/>
      <dgm:t>
        <a:bodyPr/>
        <a:lstStyle/>
        <a:p>
          <a:r>
            <a:rPr lang="en-US" b="0">
              <a:latin typeface="Calibri"/>
              <a:cs typeface="Calibri"/>
            </a:rPr>
            <a:t>Znode</a:t>
          </a:r>
        </a:p>
      </dgm:t>
    </dgm:pt>
    <dgm:pt modelId="{756B6AA8-0050-4E9E-ADA5-4E6B5BD3FFD4}" type="parTrans" cxnId="{9E3D49C0-A135-48E4-AC8E-359084C18CDA}">
      <dgm:prSet/>
      <dgm:spPr/>
      <dgm:t>
        <a:bodyPr/>
        <a:lstStyle/>
        <a:p>
          <a:endParaRPr lang="en-US"/>
        </a:p>
      </dgm:t>
    </dgm:pt>
    <dgm:pt modelId="{7F0E5271-AD12-4A20-B5F0-8FA5CCE93EA7}" type="sibTrans" cxnId="{9E3D49C0-A135-48E4-AC8E-359084C18CDA}">
      <dgm:prSet/>
      <dgm:spPr/>
      <dgm:t>
        <a:bodyPr/>
        <a:lstStyle/>
        <a:p>
          <a:endParaRPr lang="en-US"/>
        </a:p>
      </dgm:t>
    </dgm:pt>
    <dgm:pt modelId="{DA937853-E261-4AAA-8A8C-00067CB0DFEA}">
      <dgm:prSet/>
      <dgm:spPr/>
      <dgm:t>
        <a:bodyPr/>
        <a:lstStyle/>
        <a:p>
          <a:pPr rtl="0"/>
          <a:r>
            <a:rPr lang="en-US" b="0">
              <a:latin typeface="Calibri"/>
              <a:cs typeface="Calibri"/>
            </a:rPr>
            <a:t>Create an ephemeral </a:t>
          </a:r>
          <a:r>
            <a:rPr lang="en-US" b="0" err="1">
              <a:latin typeface="Calibri"/>
              <a:cs typeface="Calibri"/>
            </a:rPr>
            <a:t>Znode</a:t>
          </a:r>
          <a:r>
            <a:rPr lang="en-US" b="0">
              <a:latin typeface="Calibri"/>
              <a:cs typeface="Calibri"/>
            </a:rPr>
            <a:t> under the path  'games/</a:t>
          </a:r>
          <a:r>
            <a:rPr lang="en-US" b="0" err="1">
              <a:latin typeface="Calibri"/>
              <a:cs typeface="Calibri"/>
            </a:rPr>
            <a:t>playmaster</a:t>
          </a:r>
          <a:r>
            <a:rPr lang="en-US" b="0">
              <a:latin typeface="Calibri"/>
              <a:cs typeface="Calibri"/>
            </a:rPr>
            <a:t>/hostname', where hostname is the container name.</a:t>
          </a:r>
        </a:p>
      </dgm:t>
    </dgm:pt>
    <dgm:pt modelId="{97F744EB-0C5B-4FA1-9E69-BFA5E99A9B60}" type="parTrans" cxnId="{31D541B4-E6AF-49C3-B6A4-4342AF37448C}">
      <dgm:prSet/>
      <dgm:spPr/>
      <dgm:t>
        <a:bodyPr/>
        <a:lstStyle/>
        <a:p>
          <a:endParaRPr lang="en-US"/>
        </a:p>
      </dgm:t>
    </dgm:pt>
    <dgm:pt modelId="{B9482534-D6B9-467D-BD6D-56431A91CB44}" type="sibTrans" cxnId="{31D541B4-E6AF-49C3-B6A4-4342AF37448C}">
      <dgm:prSet/>
      <dgm:spPr/>
      <dgm:t>
        <a:bodyPr/>
        <a:lstStyle/>
        <a:p>
          <a:endParaRPr lang="en-US"/>
        </a:p>
      </dgm:t>
    </dgm:pt>
    <dgm:pt modelId="{128C8271-DB1C-42FA-B02B-E8CA0780946A}">
      <dgm:prSet/>
      <dgm:spPr/>
      <dgm:t>
        <a:bodyPr/>
        <a:lstStyle/>
        <a:p>
          <a:r>
            <a:rPr lang="en-US" b="0">
              <a:latin typeface="Calibri"/>
              <a:cs typeface="Calibri"/>
            </a:rPr>
            <a:t>Heartbeats</a:t>
          </a:r>
        </a:p>
      </dgm:t>
    </dgm:pt>
    <dgm:pt modelId="{1716B2B1-5C53-430F-B179-77F7A2809008}" type="parTrans" cxnId="{9CEB8C12-D5FA-49CB-8C8D-CBA5437ACA0E}">
      <dgm:prSet/>
      <dgm:spPr/>
      <dgm:t>
        <a:bodyPr/>
        <a:lstStyle/>
        <a:p>
          <a:endParaRPr lang="en-US"/>
        </a:p>
      </dgm:t>
    </dgm:pt>
    <dgm:pt modelId="{0559A3B1-CF89-4345-9734-1FD6E4B6B535}" type="sibTrans" cxnId="{9CEB8C12-D5FA-49CB-8C8D-CBA5437ACA0E}">
      <dgm:prSet/>
      <dgm:spPr/>
      <dgm:t>
        <a:bodyPr/>
        <a:lstStyle/>
        <a:p>
          <a:endParaRPr lang="en-US"/>
        </a:p>
      </dgm:t>
    </dgm:pt>
    <dgm:pt modelId="{C092AE10-CE8D-4929-A084-5241EE1698B9}">
      <dgm:prSet/>
      <dgm:spPr/>
      <dgm:t>
        <a:bodyPr/>
        <a:lstStyle/>
        <a:p>
          <a:r>
            <a:rPr lang="en-US" b="0">
              <a:latin typeface="Calibri"/>
              <a:cs typeface="Calibri"/>
            </a:rPr>
            <a:t>Send heartbeats to Zookeeper</a:t>
          </a:r>
        </a:p>
      </dgm:t>
    </dgm:pt>
    <dgm:pt modelId="{A9C8C3B3-B79D-4E93-85C5-EF212A23CAA2}" type="parTrans" cxnId="{018D8ACA-9417-4738-9B65-866E5C79B23F}">
      <dgm:prSet/>
      <dgm:spPr/>
      <dgm:t>
        <a:bodyPr/>
        <a:lstStyle/>
        <a:p>
          <a:endParaRPr lang="en-US"/>
        </a:p>
      </dgm:t>
    </dgm:pt>
    <dgm:pt modelId="{16DC295F-8C0C-4F0C-88F3-5C16E3ED3911}" type="sibTrans" cxnId="{018D8ACA-9417-4738-9B65-866E5C79B23F}">
      <dgm:prSet/>
      <dgm:spPr/>
      <dgm:t>
        <a:bodyPr/>
        <a:lstStyle/>
        <a:p>
          <a:endParaRPr lang="en-US"/>
        </a:p>
      </dgm:t>
    </dgm:pt>
    <dgm:pt modelId="{B31B0E33-7694-4F00-A8F3-BB9BBBCD3AC5}" type="pres">
      <dgm:prSet presAssocID="{4BC0C8EC-6FD2-4E2A-9832-EE32F9A11FB6}" presName="Name0" presStyleCnt="0">
        <dgm:presLayoutVars>
          <dgm:dir/>
          <dgm:animLvl val="lvl"/>
          <dgm:resizeHandles val="exact"/>
        </dgm:presLayoutVars>
      </dgm:prSet>
      <dgm:spPr/>
    </dgm:pt>
    <dgm:pt modelId="{304A4D07-6B4D-44D2-9F72-F15FC5C4DF3E}" type="pres">
      <dgm:prSet presAssocID="{183E4C35-3A90-463C-97F6-B4C52D3972A2}" presName="linNode" presStyleCnt="0"/>
      <dgm:spPr/>
    </dgm:pt>
    <dgm:pt modelId="{C9D408FF-06A9-4AE9-B843-79140132A1EA}" type="pres">
      <dgm:prSet presAssocID="{183E4C35-3A90-463C-97F6-B4C52D3972A2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2BA4F09C-497C-41F5-A6D1-DB122861078F}" type="pres">
      <dgm:prSet presAssocID="{183E4C35-3A90-463C-97F6-B4C52D3972A2}" presName="descendantText" presStyleLbl="alignAccFollowNode1" presStyleIdx="0" presStyleCnt="3">
        <dgm:presLayoutVars>
          <dgm:bulletEnabled/>
        </dgm:presLayoutVars>
      </dgm:prSet>
      <dgm:spPr/>
    </dgm:pt>
    <dgm:pt modelId="{C4CE0C6C-7EF3-41C6-B84D-27DA9C6FB45E}" type="pres">
      <dgm:prSet presAssocID="{C4AB95E7-5209-4AB2-83E9-F4A615182B12}" presName="sp" presStyleCnt="0"/>
      <dgm:spPr/>
    </dgm:pt>
    <dgm:pt modelId="{201EF8C8-6D3E-431E-BC51-F032D20053A0}" type="pres">
      <dgm:prSet presAssocID="{986DDAFB-56B0-45BF-A6FA-9C90117294C1}" presName="linNode" presStyleCnt="0"/>
      <dgm:spPr/>
    </dgm:pt>
    <dgm:pt modelId="{448E71CF-FAA7-4C5E-865D-CF27E7C100F9}" type="pres">
      <dgm:prSet presAssocID="{986DDAFB-56B0-45BF-A6FA-9C90117294C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B2F9D9A7-892F-42AB-B304-799764FDC2F8}" type="pres">
      <dgm:prSet presAssocID="{986DDAFB-56B0-45BF-A6FA-9C90117294C1}" presName="descendantText" presStyleLbl="alignAccFollowNode1" presStyleIdx="1" presStyleCnt="3">
        <dgm:presLayoutVars>
          <dgm:bulletEnabled/>
        </dgm:presLayoutVars>
      </dgm:prSet>
      <dgm:spPr/>
    </dgm:pt>
    <dgm:pt modelId="{F200E697-A9BC-4FA1-B8F6-2A0D3C92A89B}" type="pres">
      <dgm:prSet presAssocID="{7F0E5271-AD12-4A20-B5F0-8FA5CCE93EA7}" presName="sp" presStyleCnt="0"/>
      <dgm:spPr/>
    </dgm:pt>
    <dgm:pt modelId="{F4A7FF31-61C5-470B-B8F0-ACF763A6B851}" type="pres">
      <dgm:prSet presAssocID="{128C8271-DB1C-42FA-B02B-E8CA0780946A}" presName="linNode" presStyleCnt="0"/>
      <dgm:spPr/>
    </dgm:pt>
    <dgm:pt modelId="{EE859F30-E2AC-4EC2-9AEA-161D962DB5FE}" type="pres">
      <dgm:prSet presAssocID="{128C8271-DB1C-42FA-B02B-E8CA0780946A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D5627E9-B633-4281-AB99-FF4D52E9D766}" type="pres">
      <dgm:prSet presAssocID="{128C8271-DB1C-42FA-B02B-E8CA0780946A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25FF6C02-F60E-4BC5-80A1-EE160CDD0580}" type="presOf" srcId="{2DEF8110-3A2E-40E7-A2B4-A8A8F723AA94}" destId="{2BA4F09C-497C-41F5-A6D1-DB122861078F}" srcOrd="0" destOrd="0" presId="urn:microsoft.com/office/officeart/2016/7/layout/VerticalSolidActionList"/>
    <dgm:cxn modelId="{9CEB8C12-D5FA-49CB-8C8D-CBA5437ACA0E}" srcId="{4BC0C8EC-6FD2-4E2A-9832-EE32F9A11FB6}" destId="{128C8271-DB1C-42FA-B02B-E8CA0780946A}" srcOrd="2" destOrd="0" parTransId="{1716B2B1-5C53-430F-B179-77F7A2809008}" sibTransId="{0559A3B1-CF89-4345-9734-1FD6E4B6B535}"/>
    <dgm:cxn modelId="{7398091A-3FD7-4D57-B220-5171B05EBC2E}" type="presOf" srcId="{DA937853-E261-4AAA-8A8C-00067CB0DFEA}" destId="{B2F9D9A7-892F-42AB-B304-799764FDC2F8}" srcOrd="0" destOrd="0" presId="urn:microsoft.com/office/officeart/2016/7/layout/VerticalSolidActionList"/>
    <dgm:cxn modelId="{7C32C620-EEC5-44C2-A647-81682F3240C0}" type="presOf" srcId="{183E4C35-3A90-463C-97F6-B4C52D3972A2}" destId="{C9D408FF-06A9-4AE9-B843-79140132A1EA}" srcOrd="0" destOrd="0" presId="urn:microsoft.com/office/officeart/2016/7/layout/VerticalSolidActionList"/>
    <dgm:cxn modelId="{388FC077-37B6-4968-A160-636EEDA37516}" srcId="{4BC0C8EC-6FD2-4E2A-9832-EE32F9A11FB6}" destId="{183E4C35-3A90-463C-97F6-B4C52D3972A2}" srcOrd="0" destOrd="0" parTransId="{14A7DCC0-2F26-4633-8AC1-982C61CAD80F}" sibTransId="{C4AB95E7-5209-4AB2-83E9-F4A615182B12}"/>
    <dgm:cxn modelId="{D11F6D87-6924-4BD2-A17D-16EE4CB35C15}" type="presOf" srcId="{128C8271-DB1C-42FA-B02B-E8CA0780946A}" destId="{EE859F30-E2AC-4EC2-9AEA-161D962DB5FE}" srcOrd="0" destOrd="0" presId="urn:microsoft.com/office/officeart/2016/7/layout/VerticalSolidActionList"/>
    <dgm:cxn modelId="{31D541B4-E6AF-49C3-B6A4-4342AF37448C}" srcId="{986DDAFB-56B0-45BF-A6FA-9C90117294C1}" destId="{DA937853-E261-4AAA-8A8C-00067CB0DFEA}" srcOrd="0" destOrd="0" parTransId="{97F744EB-0C5B-4FA1-9E69-BFA5E99A9B60}" sibTransId="{B9482534-D6B9-467D-BD6D-56431A91CB44}"/>
    <dgm:cxn modelId="{9BE21FBA-929D-4165-97F0-1481AC963DA6}" srcId="{183E4C35-3A90-463C-97F6-B4C52D3972A2}" destId="{2DEF8110-3A2E-40E7-A2B4-A8A8F723AA94}" srcOrd="0" destOrd="0" parTransId="{8E887977-70C4-4776-AE76-9293EFA877F4}" sibTransId="{9FFBF39D-48A7-4634-83E0-30F1DD5EF2DA}"/>
    <dgm:cxn modelId="{FCD154BD-64D2-4C94-8952-99EE8FFE4714}" type="presOf" srcId="{4BC0C8EC-6FD2-4E2A-9832-EE32F9A11FB6}" destId="{B31B0E33-7694-4F00-A8F3-BB9BBBCD3AC5}" srcOrd="0" destOrd="0" presId="urn:microsoft.com/office/officeart/2016/7/layout/VerticalSolidActionList"/>
    <dgm:cxn modelId="{9E3D49C0-A135-48E4-AC8E-359084C18CDA}" srcId="{4BC0C8EC-6FD2-4E2A-9832-EE32F9A11FB6}" destId="{986DDAFB-56B0-45BF-A6FA-9C90117294C1}" srcOrd="1" destOrd="0" parTransId="{756B6AA8-0050-4E9E-ADA5-4E6B5BD3FFD4}" sibTransId="{7F0E5271-AD12-4A20-B5F0-8FA5CCE93EA7}"/>
    <dgm:cxn modelId="{018D8ACA-9417-4738-9B65-866E5C79B23F}" srcId="{128C8271-DB1C-42FA-B02B-E8CA0780946A}" destId="{C092AE10-CE8D-4929-A084-5241EE1698B9}" srcOrd="0" destOrd="0" parTransId="{A9C8C3B3-B79D-4E93-85C5-EF212A23CAA2}" sibTransId="{16DC295F-8C0C-4F0C-88F3-5C16E3ED3911}"/>
    <dgm:cxn modelId="{7F4C15E1-FD9B-4AAA-9C65-DC48D70327DF}" type="presOf" srcId="{C092AE10-CE8D-4929-A084-5241EE1698B9}" destId="{9D5627E9-B633-4281-AB99-FF4D52E9D766}" srcOrd="0" destOrd="0" presId="urn:microsoft.com/office/officeart/2016/7/layout/VerticalSolidActionList"/>
    <dgm:cxn modelId="{1C12B6FB-6449-4275-A604-08CE7EFA03C7}" type="presOf" srcId="{986DDAFB-56B0-45BF-A6FA-9C90117294C1}" destId="{448E71CF-FAA7-4C5E-865D-CF27E7C100F9}" srcOrd="0" destOrd="0" presId="urn:microsoft.com/office/officeart/2016/7/layout/VerticalSolidActionList"/>
    <dgm:cxn modelId="{AA154319-73C9-4E04-9883-F27537741892}" type="presParOf" srcId="{B31B0E33-7694-4F00-A8F3-BB9BBBCD3AC5}" destId="{304A4D07-6B4D-44D2-9F72-F15FC5C4DF3E}" srcOrd="0" destOrd="0" presId="urn:microsoft.com/office/officeart/2016/7/layout/VerticalSolidActionList"/>
    <dgm:cxn modelId="{24591D77-16B1-4A6F-8EB5-C383ED18FFD9}" type="presParOf" srcId="{304A4D07-6B4D-44D2-9F72-F15FC5C4DF3E}" destId="{C9D408FF-06A9-4AE9-B843-79140132A1EA}" srcOrd="0" destOrd="0" presId="urn:microsoft.com/office/officeart/2016/7/layout/VerticalSolidActionList"/>
    <dgm:cxn modelId="{3308D913-FEE0-4F08-B83F-7C5217C23C14}" type="presParOf" srcId="{304A4D07-6B4D-44D2-9F72-F15FC5C4DF3E}" destId="{2BA4F09C-497C-41F5-A6D1-DB122861078F}" srcOrd="1" destOrd="0" presId="urn:microsoft.com/office/officeart/2016/7/layout/VerticalSolidActionList"/>
    <dgm:cxn modelId="{84D27E66-F9F9-40B6-B634-08854F959FE4}" type="presParOf" srcId="{B31B0E33-7694-4F00-A8F3-BB9BBBCD3AC5}" destId="{C4CE0C6C-7EF3-41C6-B84D-27DA9C6FB45E}" srcOrd="1" destOrd="0" presId="urn:microsoft.com/office/officeart/2016/7/layout/VerticalSolidActionList"/>
    <dgm:cxn modelId="{8286E462-E25C-4157-9B01-9941733D95F7}" type="presParOf" srcId="{B31B0E33-7694-4F00-A8F3-BB9BBBCD3AC5}" destId="{201EF8C8-6D3E-431E-BC51-F032D20053A0}" srcOrd="2" destOrd="0" presId="urn:microsoft.com/office/officeart/2016/7/layout/VerticalSolidActionList"/>
    <dgm:cxn modelId="{6F039726-B8B0-4271-AA9C-93B318FBDF0F}" type="presParOf" srcId="{201EF8C8-6D3E-431E-BC51-F032D20053A0}" destId="{448E71CF-FAA7-4C5E-865D-CF27E7C100F9}" srcOrd="0" destOrd="0" presId="urn:microsoft.com/office/officeart/2016/7/layout/VerticalSolidActionList"/>
    <dgm:cxn modelId="{3FA124E6-86BE-44EB-9A3A-9D96280B7CF1}" type="presParOf" srcId="{201EF8C8-6D3E-431E-BC51-F032D20053A0}" destId="{B2F9D9A7-892F-42AB-B304-799764FDC2F8}" srcOrd="1" destOrd="0" presId="urn:microsoft.com/office/officeart/2016/7/layout/VerticalSolidActionList"/>
    <dgm:cxn modelId="{45E9EDC2-FE00-4FE8-B1B4-EF8D05872FFF}" type="presParOf" srcId="{B31B0E33-7694-4F00-A8F3-BB9BBBCD3AC5}" destId="{F200E697-A9BC-4FA1-B8F6-2A0D3C92A89B}" srcOrd="3" destOrd="0" presId="urn:microsoft.com/office/officeart/2016/7/layout/VerticalSolidActionList"/>
    <dgm:cxn modelId="{0EF98892-7C22-4D8B-A0A0-0CE2816C4AE7}" type="presParOf" srcId="{B31B0E33-7694-4F00-A8F3-BB9BBBCD3AC5}" destId="{F4A7FF31-61C5-470B-B8F0-ACF763A6B851}" srcOrd="4" destOrd="0" presId="urn:microsoft.com/office/officeart/2016/7/layout/VerticalSolidActionList"/>
    <dgm:cxn modelId="{A3202B01-75B9-448B-8CDB-4F558584BE11}" type="presParOf" srcId="{F4A7FF31-61C5-470B-B8F0-ACF763A6B851}" destId="{EE859F30-E2AC-4EC2-9AEA-161D962DB5FE}" srcOrd="0" destOrd="0" presId="urn:microsoft.com/office/officeart/2016/7/layout/VerticalSolidActionList"/>
    <dgm:cxn modelId="{D44C6A24-3C4F-48DE-B359-6261B3DE0EDB}" type="presParOf" srcId="{F4A7FF31-61C5-470B-B8F0-ACF763A6B851}" destId="{9D5627E9-B633-4281-AB99-FF4D52E9D76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60BA4C-7172-4991-A0F6-7F7295E3DF7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0B2A816-02C0-4A32-A5B4-D235428F1ABD}">
      <dgm:prSet/>
      <dgm:spPr/>
      <dgm:t>
        <a:bodyPr/>
        <a:lstStyle/>
        <a:p>
          <a:r>
            <a:rPr lang="en-US"/>
            <a:t>Server-Side event handlers</a:t>
          </a:r>
        </a:p>
      </dgm:t>
    </dgm:pt>
    <dgm:pt modelId="{A4E7ABBE-3CCB-4F0B-A549-41801B6D4DC3}" type="parTrans" cxnId="{EBC4576F-44BF-4D65-94B4-B756F69FBEED}">
      <dgm:prSet/>
      <dgm:spPr/>
      <dgm:t>
        <a:bodyPr/>
        <a:lstStyle/>
        <a:p>
          <a:endParaRPr lang="en-US"/>
        </a:p>
      </dgm:t>
    </dgm:pt>
    <dgm:pt modelId="{80C341F9-FAF8-46C2-9A91-4BED8AD1742B}" type="sibTrans" cxnId="{EBC4576F-44BF-4D65-94B4-B756F69FBEED}">
      <dgm:prSet/>
      <dgm:spPr/>
      <dgm:t>
        <a:bodyPr/>
        <a:lstStyle/>
        <a:p>
          <a:endParaRPr lang="en-US"/>
        </a:p>
      </dgm:t>
    </dgm:pt>
    <dgm:pt modelId="{C4751E9F-0AC5-4501-8BB1-823AC7065B61}">
      <dgm:prSet/>
      <dgm:spPr/>
      <dgm:t>
        <a:bodyPr/>
        <a:lstStyle/>
        <a:p>
          <a:r>
            <a:rPr lang="en-US"/>
            <a:t>Connect</a:t>
          </a:r>
        </a:p>
      </dgm:t>
    </dgm:pt>
    <dgm:pt modelId="{4F6CAE7F-0D60-4CDC-8325-882C1BE5F07F}" type="parTrans" cxnId="{24B38D1E-181E-40A4-9E1C-43BA6935F293}">
      <dgm:prSet/>
      <dgm:spPr/>
      <dgm:t>
        <a:bodyPr/>
        <a:lstStyle/>
        <a:p>
          <a:endParaRPr lang="en-US"/>
        </a:p>
      </dgm:t>
    </dgm:pt>
    <dgm:pt modelId="{8F83F7B0-DD66-495E-A1FF-43A53DFD4C29}" type="sibTrans" cxnId="{24B38D1E-181E-40A4-9E1C-43BA6935F293}">
      <dgm:prSet/>
      <dgm:spPr/>
      <dgm:t>
        <a:bodyPr/>
        <a:lstStyle/>
        <a:p>
          <a:endParaRPr lang="en-US"/>
        </a:p>
      </dgm:t>
    </dgm:pt>
    <dgm:pt modelId="{2451F6C9-922D-4892-8DE9-EE2278E04510}">
      <dgm:prSet/>
      <dgm:spPr/>
      <dgm:t>
        <a:bodyPr/>
        <a:lstStyle/>
        <a:p>
          <a:r>
            <a:rPr lang="en-US"/>
            <a:t>Update</a:t>
          </a:r>
        </a:p>
      </dgm:t>
    </dgm:pt>
    <dgm:pt modelId="{89BCF9AA-E488-484F-A514-188DCD00B9A9}" type="parTrans" cxnId="{844F5422-EAE7-4087-AA0E-D14C6D806831}">
      <dgm:prSet/>
      <dgm:spPr/>
      <dgm:t>
        <a:bodyPr/>
        <a:lstStyle/>
        <a:p>
          <a:endParaRPr lang="en-US"/>
        </a:p>
      </dgm:t>
    </dgm:pt>
    <dgm:pt modelId="{BAD40251-6AFC-4ED6-A6AD-1A0966261A32}" type="sibTrans" cxnId="{844F5422-EAE7-4087-AA0E-D14C6D806831}">
      <dgm:prSet/>
      <dgm:spPr/>
      <dgm:t>
        <a:bodyPr/>
        <a:lstStyle/>
        <a:p>
          <a:endParaRPr lang="en-US"/>
        </a:p>
      </dgm:t>
    </dgm:pt>
    <dgm:pt modelId="{769B53CF-40B9-4F2B-AFA1-32F9914EBFCC}">
      <dgm:prSet/>
      <dgm:spPr/>
      <dgm:t>
        <a:bodyPr/>
        <a:lstStyle/>
        <a:p>
          <a:r>
            <a:rPr lang="en-US"/>
            <a:t>Disconnect</a:t>
          </a:r>
        </a:p>
      </dgm:t>
    </dgm:pt>
    <dgm:pt modelId="{B893263F-AF5A-41EF-8B57-5155CE78BE2A}" type="parTrans" cxnId="{C7DEA11A-3486-4C23-8BDF-7D561E910D49}">
      <dgm:prSet/>
      <dgm:spPr/>
      <dgm:t>
        <a:bodyPr/>
        <a:lstStyle/>
        <a:p>
          <a:endParaRPr lang="en-US"/>
        </a:p>
      </dgm:t>
    </dgm:pt>
    <dgm:pt modelId="{3E66803F-9C04-41F3-B7C4-B886EBAAB035}" type="sibTrans" cxnId="{C7DEA11A-3486-4C23-8BDF-7D561E910D49}">
      <dgm:prSet/>
      <dgm:spPr/>
      <dgm:t>
        <a:bodyPr/>
        <a:lstStyle/>
        <a:p>
          <a:endParaRPr lang="en-US"/>
        </a:p>
      </dgm:t>
    </dgm:pt>
    <dgm:pt modelId="{1A53BD9E-9139-40A3-9FBD-BCA1B74B91E8}">
      <dgm:prSet/>
      <dgm:spPr/>
      <dgm:t>
        <a:bodyPr/>
        <a:lstStyle/>
        <a:p>
          <a:r>
            <a:rPr lang="en-US"/>
            <a:t>Client-Side event handlers</a:t>
          </a:r>
        </a:p>
      </dgm:t>
    </dgm:pt>
    <dgm:pt modelId="{9520F28E-C60D-4EA5-BC4F-3F36A67ED7A7}" type="parTrans" cxnId="{1B98B2CF-D831-4B98-909D-38CC3C5D53B1}">
      <dgm:prSet/>
      <dgm:spPr/>
      <dgm:t>
        <a:bodyPr/>
        <a:lstStyle/>
        <a:p>
          <a:endParaRPr lang="en-US"/>
        </a:p>
      </dgm:t>
    </dgm:pt>
    <dgm:pt modelId="{2B98281F-A471-400E-A891-03F5B90D7094}" type="sibTrans" cxnId="{1B98B2CF-D831-4B98-909D-38CC3C5D53B1}">
      <dgm:prSet/>
      <dgm:spPr/>
      <dgm:t>
        <a:bodyPr/>
        <a:lstStyle/>
        <a:p>
          <a:endParaRPr lang="en-US"/>
        </a:p>
      </dgm:t>
    </dgm:pt>
    <dgm:pt modelId="{5E7284C4-7356-4C0F-806E-07DB25401D6F}">
      <dgm:prSet/>
      <dgm:spPr/>
      <dgm:t>
        <a:bodyPr/>
        <a:lstStyle/>
        <a:p>
          <a:r>
            <a:rPr lang="en-US"/>
            <a:t>Wait</a:t>
          </a:r>
        </a:p>
      </dgm:t>
    </dgm:pt>
    <dgm:pt modelId="{2EE04B05-A198-4D8D-9B39-69A6475B9EBB}" type="parTrans" cxnId="{DD30BF40-62DD-4A4E-8AA1-BCF1E6991441}">
      <dgm:prSet/>
      <dgm:spPr/>
      <dgm:t>
        <a:bodyPr/>
        <a:lstStyle/>
        <a:p>
          <a:endParaRPr lang="en-US"/>
        </a:p>
      </dgm:t>
    </dgm:pt>
    <dgm:pt modelId="{D6595CC1-8457-4FCF-8B15-8577FDBF6B0A}" type="sibTrans" cxnId="{DD30BF40-62DD-4A4E-8AA1-BCF1E6991441}">
      <dgm:prSet/>
      <dgm:spPr/>
      <dgm:t>
        <a:bodyPr/>
        <a:lstStyle/>
        <a:p>
          <a:endParaRPr lang="en-US"/>
        </a:p>
      </dgm:t>
    </dgm:pt>
    <dgm:pt modelId="{B8430C20-9A0B-45F1-9D00-8C1987A10629}">
      <dgm:prSet/>
      <dgm:spPr/>
      <dgm:t>
        <a:bodyPr/>
        <a:lstStyle/>
        <a:p>
          <a:r>
            <a:rPr lang="en-US"/>
            <a:t>Init</a:t>
          </a:r>
        </a:p>
      </dgm:t>
    </dgm:pt>
    <dgm:pt modelId="{076989F5-47CF-4BDD-AC62-C7001E7C23B3}" type="parTrans" cxnId="{57057247-E71A-4993-B41E-E458D2BFD9EE}">
      <dgm:prSet/>
      <dgm:spPr/>
      <dgm:t>
        <a:bodyPr/>
        <a:lstStyle/>
        <a:p>
          <a:endParaRPr lang="en-US"/>
        </a:p>
      </dgm:t>
    </dgm:pt>
    <dgm:pt modelId="{1D868D8B-2E20-4375-9F59-666BB4746E11}" type="sibTrans" cxnId="{57057247-E71A-4993-B41E-E458D2BFD9EE}">
      <dgm:prSet/>
      <dgm:spPr/>
      <dgm:t>
        <a:bodyPr/>
        <a:lstStyle/>
        <a:p>
          <a:endParaRPr lang="en-US"/>
        </a:p>
      </dgm:t>
    </dgm:pt>
    <dgm:pt modelId="{F0583064-7B24-48D8-BC9F-8C1413F40F81}">
      <dgm:prSet/>
      <dgm:spPr/>
      <dgm:t>
        <a:bodyPr/>
        <a:lstStyle/>
        <a:p>
          <a:r>
            <a:rPr lang="en-US"/>
            <a:t>Viewer</a:t>
          </a:r>
        </a:p>
      </dgm:t>
    </dgm:pt>
    <dgm:pt modelId="{A90AF359-8A43-4250-B555-CE5C444476C3}" type="parTrans" cxnId="{C8FD7356-EC17-4554-8BA9-AFE3F9C14B43}">
      <dgm:prSet/>
      <dgm:spPr/>
      <dgm:t>
        <a:bodyPr/>
        <a:lstStyle/>
        <a:p>
          <a:endParaRPr lang="en-US"/>
        </a:p>
      </dgm:t>
    </dgm:pt>
    <dgm:pt modelId="{5FE4A8E5-F9FF-4A6E-BB1A-E5DD14749818}" type="sibTrans" cxnId="{C8FD7356-EC17-4554-8BA9-AFE3F9C14B43}">
      <dgm:prSet/>
      <dgm:spPr/>
      <dgm:t>
        <a:bodyPr/>
        <a:lstStyle/>
        <a:p>
          <a:endParaRPr lang="en-US"/>
        </a:p>
      </dgm:t>
    </dgm:pt>
    <dgm:pt modelId="{B78FA2AE-9BF9-47B8-8461-19F500FB44E0}">
      <dgm:prSet/>
      <dgm:spPr/>
      <dgm:t>
        <a:bodyPr/>
        <a:lstStyle/>
        <a:p>
          <a:r>
            <a:rPr lang="en-US"/>
            <a:t>Board</a:t>
          </a:r>
        </a:p>
      </dgm:t>
    </dgm:pt>
    <dgm:pt modelId="{C76FB767-922D-4940-8066-FA1578DE716C}" type="parTrans" cxnId="{BE1D02D4-6CC1-4ABB-8DE6-C71A64B4FE69}">
      <dgm:prSet/>
      <dgm:spPr/>
      <dgm:t>
        <a:bodyPr/>
        <a:lstStyle/>
        <a:p>
          <a:endParaRPr lang="en-US"/>
        </a:p>
      </dgm:t>
    </dgm:pt>
    <dgm:pt modelId="{2DFA1698-9AD9-440A-8F08-1FD1DCDA3DE5}" type="sibTrans" cxnId="{BE1D02D4-6CC1-4ABB-8DE6-C71A64B4FE69}">
      <dgm:prSet/>
      <dgm:spPr/>
      <dgm:t>
        <a:bodyPr/>
        <a:lstStyle/>
        <a:p>
          <a:endParaRPr lang="en-US"/>
        </a:p>
      </dgm:t>
    </dgm:pt>
    <dgm:pt modelId="{9E7C021D-40D0-4982-92A1-A7550720078E}">
      <dgm:prSet/>
      <dgm:spPr/>
      <dgm:t>
        <a:bodyPr/>
        <a:lstStyle/>
        <a:p>
          <a:r>
            <a:rPr lang="en-US"/>
            <a:t>Disconnect</a:t>
          </a:r>
        </a:p>
      </dgm:t>
    </dgm:pt>
    <dgm:pt modelId="{AD56D221-6FD8-47F2-8E9E-ADE67FFE34AC}" type="parTrans" cxnId="{A268D6CD-2856-404F-8270-AF6E2EC0F415}">
      <dgm:prSet/>
      <dgm:spPr/>
      <dgm:t>
        <a:bodyPr/>
        <a:lstStyle/>
        <a:p>
          <a:endParaRPr lang="en-US"/>
        </a:p>
      </dgm:t>
    </dgm:pt>
    <dgm:pt modelId="{816EE0A2-1CAD-4EE1-B33E-8D172F2503E5}" type="sibTrans" cxnId="{A268D6CD-2856-404F-8270-AF6E2EC0F415}">
      <dgm:prSet/>
      <dgm:spPr/>
      <dgm:t>
        <a:bodyPr/>
        <a:lstStyle/>
        <a:p>
          <a:endParaRPr lang="en-US"/>
        </a:p>
      </dgm:t>
    </dgm:pt>
    <dgm:pt modelId="{49132939-4442-4CE9-AE90-265BEA665FA4}" type="pres">
      <dgm:prSet presAssocID="{0B60BA4C-7172-4991-A0F6-7F7295E3DF74}" presName="linear" presStyleCnt="0">
        <dgm:presLayoutVars>
          <dgm:dir/>
          <dgm:animLvl val="lvl"/>
          <dgm:resizeHandles val="exact"/>
        </dgm:presLayoutVars>
      </dgm:prSet>
      <dgm:spPr/>
    </dgm:pt>
    <dgm:pt modelId="{CFD2BFD6-A8B8-4AAE-B74D-452F8E421438}" type="pres">
      <dgm:prSet presAssocID="{60B2A816-02C0-4A32-A5B4-D235428F1ABD}" presName="parentLin" presStyleCnt="0"/>
      <dgm:spPr/>
    </dgm:pt>
    <dgm:pt modelId="{A2A5A44F-3616-4EFE-A943-8DE28CD57D87}" type="pres">
      <dgm:prSet presAssocID="{60B2A816-02C0-4A32-A5B4-D235428F1ABD}" presName="parentLeftMargin" presStyleLbl="node1" presStyleIdx="0" presStyleCnt="2"/>
      <dgm:spPr/>
    </dgm:pt>
    <dgm:pt modelId="{E227189E-72B1-4F4A-B51C-D6D5E6225BCF}" type="pres">
      <dgm:prSet presAssocID="{60B2A816-02C0-4A32-A5B4-D235428F1AB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E14EF9E-73C2-4878-855F-A7A45B2451F5}" type="pres">
      <dgm:prSet presAssocID="{60B2A816-02C0-4A32-A5B4-D235428F1ABD}" presName="negativeSpace" presStyleCnt="0"/>
      <dgm:spPr/>
    </dgm:pt>
    <dgm:pt modelId="{A6693348-4105-43AB-9084-0A58C7AA1A65}" type="pres">
      <dgm:prSet presAssocID="{60B2A816-02C0-4A32-A5B4-D235428F1ABD}" presName="childText" presStyleLbl="conFgAcc1" presStyleIdx="0" presStyleCnt="2">
        <dgm:presLayoutVars>
          <dgm:bulletEnabled val="1"/>
        </dgm:presLayoutVars>
      </dgm:prSet>
      <dgm:spPr/>
    </dgm:pt>
    <dgm:pt modelId="{9EA16099-3261-49DC-B252-60DAD592EB2B}" type="pres">
      <dgm:prSet presAssocID="{80C341F9-FAF8-46C2-9A91-4BED8AD1742B}" presName="spaceBetweenRectangles" presStyleCnt="0"/>
      <dgm:spPr/>
    </dgm:pt>
    <dgm:pt modelId="{FBAA6EEA-B4B1-4D3C-B08C-6AC68CD37350}" type="pres">
      <dgm:prSet presAssocID="{1A53BD9E-9139-40A3-9FBD-BCA1B74B91E8}" presName="parentLin" presStyleCnt="0"/>
      <dgm:spPr/>
    </dgm:pt>
    <dgm:pt modelId="{D2793121-6DDA-428C-9CFE-270E224768BF}" type="pres">
      <dgm:prSet presAssocID="{1A53BD9E-9139-40A3-9FBD-BCA1B74B91E8}" presName="parentLeftMargin" presStyleLbl="node1" presStyleIdx="0" presStyleCnt="2"/>
      <dgm:spPr/>
    </dgm:pt>
    <dgm:pt modelId="{7CED862F-776A-4BAE-864D-375099E2901C}" type="pres">
      <dgm:prSet presAssocID="{1A53BD9E-9139-40A3-9FBD-BCA1B74B91E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E31551E-AF9F-4BAE-A0A8-B3307A87462E}" type="pres">
      <dgm:prSet presAssocID="{1A53BD9E-9139-40A3-9FBD-BCA1B74B91E8}" presName="negativeSpace" presStyleCnt="0"/>
      <dgm:spPr/>
    </dgm:pt>
    <dgm:pt modelId="{A9B28960-ECEB-409B-B901-29B0B4E7D84D}" type="pres">
      <dgm:prSet presAssocID="{1A53BD9E-9139-40A3-9FBD-BCA1B74B91E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A13D00A-29AA-4536-9FFA-B71B0D0CB043}" type="presOf" srcId="{60B2A816-02C0-4A32-A5B4-D235428F1ABD}" destId="{A2A5A44F-3616-4EFE-A943-8DE28CD57D87}" srcOrd="0" destOrd="0" presId="urn:microsoft.com/office/officeart/2005/8/layout/list1"/>
    <dgm:cxn modelId="{C7DEA11A-3486-4C23-8BDF-7D561E910D49}" srcId="{60B2A816-02C0-4A32-A5B4-D235428F1ABD}" destId="{769B53CF-40B9-4F2B-AFA1-32F9914EBFCC}" srcOrd="2" destOrd="0" parTransId="{B893263F-AF5A-41EF-8B57-5155CE78BE2A}" sibTransId="{3E66803F-9C04-41F3-B7C4-B886EBAAB035}"/>
    <dgm:cxn modelId="{24B38D1E-181E-40A4-9E1C-43BA6935F293}" srcId="{60B2A816-02C0-4A32-A5B4-D235428F1ABD}" destId="{C4751E9F-0AC5-4501-8BB1-823AC7065B61}" srcOrd="0" destOrd="0" parTransId="{4F6CAE7F-0D60-4CDC-8325-882C1BE5F07F}" sibTransId="{8F83F7B0-DD66-495E-A1FF-43A53DFD4C29}"/>
    <dgm:cxn modelId="{844F5422-EAE7-4087-AA0E-D14C6D806831}" srcId="{60B2A816-02C0-4A32-A5B4-D235428F1ABD}" destId="{2451F6C9-922D-4892-8DE9-EE2278E04510}" srcOrd="1" destOrd="0" parTransId="{89BCF9AA-E488-484F-A514-188DCD00B9A9}" sibTransId="{BAD40251-6AFC-4ED6-A6AD-1A0966261A32}"/>
    <dgm:cxn modelId="{977AB438-80F3-4F09-8F6E-1049CBDBCF39}" type="presOf" srcId="{0B60BA4C-7172-4991-A0F6-7F7295E3DF74}" destId="{49132939-4442-4CE9-AE90-265BEA665FA4}" srcOrd="0" destOrd="0" presId="urn:microsoft.com/office/officeart/2005/8/layout/list1"/>
    <dgm:cxn modelId="{4813683F-695F-42F4-8CCE-DDA06AD745E5}" type="presOf" srcId="{B78FA2AE-9BF9-47B8-8461-19F500FB44E0}" destId="{A9B28960-ECEB-409B-B901-29B0B4E7D84D}" srcOrd="0" destOrd="3" presId="urn:microsoft.com/office/officeart/2005/8/layout/list1"/>
    <dgm:cxn modelId="{DD30BF40-62DD-4A4E-8AA1-BCF1E6991441}" srcId="{1A53BD9E-9139-40A3-9FBD-BCA1B74B91E8}" destId="{5E7284C4-7356-4C0F-806E-07DB25401D6F}" srcOrd="0" destOrd="0" parTransId="{2EE04B05-A198-4D8D-9B39-69A6475B9EBB}" sibTransId="{D6595CC1-8457-4FCF-8B15-8577FDBF6B0A}"/>
    <dgm:cxn modelId="{AE9C4A66-B198-4127-AE34-C9F0C08EE940}" type="presOf" srcId="{5E7284C4-7356-4C0F-806E-07DB25401D6F}" destId="{A9B28960-ECEB-409B-B901-29B0B4E7D84D}" srcOrd="0" destOrd="0" presId="urn:microsoft.com/office/officeart/2005/8/layout/list1"/>
    <dgm:cxn modelId="{57057247-E71A-4993-B41E-E458D2BFD9EE}" srcId="{1A53BD9E-9139-40A3-9FBD-BCA1B74B91E8}" destId="{B8430C20-9A0B-45F1-9D00-8C1987A10629}" srcOrd="1" destOrd="0" parTransId="{076989F5-47CF-4BDD-AC62-C7001E7C23B3}" sibTransId="{1D868D8B-2E20-4375-9F59-666BB4746E11}"/>
    <dgm:cxn modelId="{AF24D44D-82CE-4950-956D-D58A733DC27C}" type="presOf" srcId="{1A53BD9E-9139-40A3-9FBD-BCA1B74B91E8}" destId="{7CED862F-776A-4BAE-864D-375099E2901C}" srcOrd="1" destOrd="0" presId="urn:microsoft.com/office/officeart/2005/8/layout/list1"/>
    <dgm:cxn modelId="{EBC4576F-44BF-4D65-94B4-B756F69FBEED}" srcId="{0B60BA4C-7172-4991-A0F6-7F7295E3DF74}" destId="{60B2A816-02C0-4A32-A5B4-D235428F1ABD}" srcOrd="0" destOrd="0" parTransId="{A4E7ABBE-3CCB-4F0B-A549-41801B6D4DC3}" sibTransId="{80C341F9-FAF8-46C2-9A91-4BED8AD1742B}"/>
    <dgm:cxn modelId="{C8FD7356-EC17-4554-8BA9-AFE3F9C14B43}" srcId="{1A53BD9E-9139-40A3-9FBD-BCA1B74B91E8}" destId="{F0583064-7B24-48D8-BC9F-8C1413F40F81}" srcOrd="2" destOrd="0" parTransId="{A90AF359-8A43-4250-B555-CE5C444476C3}" sibTransId="{5FE4A8E5-F9FF-4A6E-BB1A-E5DD14749818}"/>
    <dgm:cxn modelId="{95A6047C-E094-4DDB-BB7D-E9403B6D263A}" type="presOf" srcId="{F0583064-7B24-48D8-BC9F-8C1413F40F81}" destId="{A9B28960-ECEB-409B-B901-29B0B4E7D84D}" srcOrd="0" destOrd="2" presId="urn:microsoft.com/office/officeart/2005/8/layout/list1"/>
    <dgm:cxn modelId="{3E8629A6-04E2-443B-8FF5-5E5A7DD679D0}" type="presOf" srcId="{C4751E9F-0AC5-4501-8BB1-823AC7065B61}" destId="{A6693348-4105-43AB-9084-0A58C7AA1A65}" srcOrd="0" destOrd="0" presId="urn:microsoft.com/office/officeart/2005/8/layout/list1"/>
    <dgm:cxn modelId="{069C3CAC-6972-4FAB-9C52-C10DEBFE0349}" type="presOf" srcId="{769B53CF-40B9-4F2B-AFA1-32F9914EBFCC}" destId="{A6693348-4105-43AB-9084-0A58C7AA1A65}" srcOrd="0" destOrd="2" presId="urn:microsoft.com/office/officeart/2005/8/layout/list1"/>
    <dgm:cxn modelId="{F11672B6-59B4-4C98-8A03-258BFE8AED02}" type="presOf" srcId="{9E7C021D-40D0-4982-92A1-A7550720078E}" destId="{A9B28960-ECEB-409B-B901-29B0B4E7D84D}" srcOrd="0" destOrd="4" presId="urn:microsoft.com/office/officeart/2005/8/layout/list1"/>
    <dgm:cxn modelId="{56848AB9-8BB1-4206-8E3D-47D0CA376F8D}" type="presOf" srcId="{60B2A816-02C0-4A32-A5B4-D235428F1ABD}" destId="{E227189E-72B1-4F4A-B51C-D6D5E6225BCF}" srcOrd="1" destOrd="0" presId="urn:microsoft.com/office/officeart/2005/8/layout/list1"/>
    <dgm:cxn modelId="{9DD9EDBE-8233-4206-AB72-90C6ECC98F23}" type="presOf" srcId="{B8430C20-9A0B-45F1-9D00-8C1987A10629}" destId="{A9B28960-ECEB-409B-B901-29B0B4E7D84D}" srcOrd="0" destOrd="1" presId="urn:microsoft.com/office/officeart/2005/8/layout/list1"/>
    <dgm:cxn modelId="{A268D6CD-2856-404F-8270-AF6E2EC0F415}" srcId="{1A53BD9E-9139-40A3-9FBD-BCA1B74B91E8}" destId="{9E7C021D-40D0-4982-92A1-A7550720078E}" srcOrd="4" destOrd="0" parTransId="{AD56D221-6FD8-47F2-8E9E-ADE67FFE34AC}" sibTransId="{816EE0A2-1CAD-4EE1-B33E-8D172F2503E5}"/>
    <dgm:cxn modelId="{1B98B2CF-D831-4B98-909D-38CC3C5D53B1}" srcId="{0B60BA4C-7172-4991-A0F6-7F7295E3DF74}" destId="{1A53BD9E-9139-40A3-9FBD-BCA1B74B91E8}" srcOrd="1" destOrd="0" parTransId="{9520F28E-C60D-4EA5-BC4F-3F36A67ED7A7}" sibTransId="{2B98281F-A471-400E-A891-03F5B90D7094}"/>
    <dgm:cxn modelId="{BE1D02D4-6CC1-4ABB-8DE6-C71A64B4FE69}" srcId="{1A53BD9E-9139-40A3-9FBD-BCA1B74B91E8}" destId="{B78FA2AE-9BF9-47B8-8461-19F500FB44E0}" srcOrd="3" destOrd="0" parTransId="{C76FB767-922D-4940-8066-FA1578DE716C}" sibTransId="{2DFA1698-9AD9-440A-8F08-1FD1DCDA3DE5}"/>
    <dgm:cxn modelId="{E354EBF2-55BC-451F-9557-C32EE45AD556}" type="presOf" srcId="{2451F6C9-922D-4892-8DE9-EE2278E04510}" destId="{A6693348-4105-43AB-9084-0A58C7AA1A65}" srcOrd="0" destOrd="1" presId="urn:microsoft.com/office/officeart/2005/8/layout/list1"/>
    <dgm:cxn modelId="{BA8742F5-015B-4D6F-B231-A7C8D2677043}" type="presOf" srcId="{1A53BD9E-9139-40A3-9FBD-BCA1B74B91E8}" destId="{D2793121-6DDA-428C-9CFE-270E224768BF}" srcOrd="0" destOrd="0" presId="urn:microsoft.com/office/officeart/2005/8/layout/list1"/>
    <dgm:cxn modelId="{3942F907-E2EC-43E1-A5BE-D56CAF67D13C}" type="presParOf" srcId="{49132939-4442-4CE9-AE90-265BEA665FA4}" destId="{CFD2BFD6-A8B8-4AAE-B74D-452F8E421438}" srcOrd="0" destOrd="0" presId="urn:microsoft.com/office/officeart/2005/8/layout/list1"/>
    <dgm:cxn modelId="{AB992610-0343-4C97-B557-61756A1E7BC1}" type="presParOf" srcId="{CFD2BFD6-A8B8-4AAE-B74D-452F8E421438}" destId="{A2A5A44F-3616-4EFE-A943-8DE28CD57D87}" srcOrd="0" destOrd="0" presId="urn:microsoft.com/office/officeart/2005/8/layout/list1"/>
    <dgm:cxn modelId="{FA71D02B-CD06-48E5-A240-C1171080A9EF}" type="presParOf" srcId="{CFD2BFD6-A8B8-4AAE-B74D-452F8E421438}" destId="{E227189E-72B1-4F4A-B51C-D6D5E6225BCF}" srcOrd="1" destOrd="0" presId="urn:microsoft.com/office/officeart/2005/8/layout/list1"/>
    <dgm:cxn modelId="{5E5E393E-FCEE-4DD2-89A3-146C7D36E06D}" type="presParOf" srcId="{49132939-4442-4CE9-AE90-265BEA665FA4}" destId="{3E14EF9E-73C2-4878-855F-A7A45B2451F5}" srcOrd="1" destOrd="0" presId="urn:microsoft.com/office/officeart/2005/8/layout/list1"/>
    <dgm:cxn modelId="{D3EEF015-B1BE-444B-99AE-58E96990995C}" type="presParOf" srcId="{49132939-4442-4CE9-AE90-265BEA665FA4}" destId="{A6693348-4105-43AB-9084-0A58C7AA1A65}" srcOrd="2" destOrd="0" presId="urn:microsoft.com/office/officeart/2005/8/layout/list1"/>
    <dgm:cxn modelId="{B6A3F7B4-7C70-41D9-A3AC-9A52B3521C13}" type="presParOf" srcId="{49132939-4442-4CE9-AE90-265BEA665FA4}" destId="{9EA16099-3261-49DC-B252-60DAD592EB2B}" srcOrd="3" destOrd="0" presId="urn:microsoft.com/office/officeart/2005/8/layout/list1"/>
    <dgm:cxn modelId="{F4AF29CF-3100-4E83-9505-A8377177AF24}" type="presParOf" srcId="{49132939-4442-4CE9-AE90-265BEA665FA4}" destId="{FBAA6EEA-B4B1-4D3C-B08C-6AC68CD37350}" srcOrd="4" destOrd="0" presId="urn:microsoft.com/office/officeart/2005/8/layout/list1"/>
    <dgm:cxn modelId="{DAE4C604-098A-4F4E-B78F-D28FAD32F2A1}" type="presParOf" srcId="{FBAA6EEA-B4B1-4D3C-B08C-6AC68CD37350}" destId="{D2793121-6DDA-428C-9CFE-270E224768BF}" srcOrd="0" destOrd="0" presId="urn:microsoft.com/office/officeart/2005/8/layout/list1"/>
    <dgm:cxn modelId="{9E9BFE8F-831B-402C-8057-49DEE8A74625}" type="presParOf" srcId="{FBAA6EEA-B4B1-4D3C-B08C-6AC68CD37350}" destId="{7CED862F-776A-4BAE-864D-375099E2901C}" srcOrd="1" destOrd="0" presId="urn:microsoft.com/office/officeart/2005/8/layout/list1"/>
    <dgm:cxn modelId="{59D26C60-F53E-4C58-BCBB-C002A6249D5E}" type="presParOf" srcId="{49132939-4442-4CE9-AE90-265BEA665FA4}" destId="{BE31551E-AF9F-4BAE-A0A8-B3307A87462E}" srcOrd="5" destOrd="0" presId="urn:microsoft.com/office/officeart/2005/8/layout/list1"/>
    <dgm:cxn modelId="{4549CFBA-BC6B-4226-92FC-7117EE4DF322}" type="presParOf" srcId="{49132939-4442-4CE9-AE90-265BEA665FA4}" destId="{A9B28960-ECEB-409B-B901-29B0B4E7D84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F4F4A8-BA0A-463E-9EA7-A9C389488062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414EC43-17E7-4CF7-AE6E-39017B141546}">
      <dgm:prSet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Initialization</a:t>
          </a:r>
          <a:endParaRPr lang="en-US"/>
        </a:p>
      </dgm:t>
    </dgm:pt>
    <dgm:pt modelId="{C9A57889-E22C-4EB2-B432-5B61109DD23E}" type="parTrans" cxnId="{DAF72FE7-A672-46E8-98A2-2E59D7535421}">
      <dgm:prSet/>
      <dgm:spPr/>
      <dgm:t>
        <a:bodyPr/>
        <a:lstStyle/>
        <a:p>
          <a:endParaRPr lang="en-US"/>
        </a:p>
      </dgm:t>
    </dgm:pt>
    <dgm:pt modelId="{477D9173-4D53-4C9D-899B-ED4A3CD11492}" type="sibTrans" cxnId="{DAF72FE7-A672-46E8-98A2-2E59D7535421}">
      <dgm:prSet/>
      <dgm:spPr/>
      <dgm:t>
        <a:bodyPr/>
        <a:lstStyle/>
        <a:p>
          <a:endParaRPr lang="en-US"/>
        </a:p>
      </dgm:t>
    </dgm:pt>
    <dgm:pt modelId="{E36D8DDB-6114-4A67-9A62-E79E1282A36F}">
      <dgm:prSet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Requests</a:t>
          </a:r>
        </a:p>
      </dgm:t>
    </dgm:pt>
    <dgm:pt modelId="{91E9FE33-F8EE-4C6E-BCBE-2D3E2D449077}" type="parTrans" cxnId="{E763D832-9EA7-48E2-AB06-E8D0647C0A59}">
      <dgm:prSet/>
      <dgm:spPr/>
    </dgm:pt>
    <dgm:pt modelId="{2060E5B2-0BC1-4B67-90DB-0F59C07B3DF8}" type="sibTrans" cxnId="{E763D832-9EA7-48E2-AB06-E8D0647C0A59}">
      <dgm:prSet/>
      <dgm:spPr/>
    </dgm:pt>
    <dgm:pt modelId="{DE9C17D0-65C2-41E7-81AD-CD87900D8B11}" type="pres">
      <dgm:prSet presAssocID="{8BF4F4A8-BA0A-463E-9EA7-A9C389488062}" presName="linear" presStyleCnt="0">
        <dgm:presLayoutVars>
          <dgm:animLvl val="lvl"/>
          <dgm:resizeHandles val="exact"/>
        </dgm:presLayoutVars>
      </dgm:prSet>
      <dgm:spPr/>
    </dgm:pt>
    <dgm:pt modelId="{73FF2D9C-312E-4A84-BCD7-7288E3A7C407}" type="pres">
      <dgm:prSet presAssocID="{D414EC43-17E7-4CF7-AE6E-39017B1415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32858DF-0070-4BE0-B299-78459519E188}" type="pres">
      <dgm:prSet presAssocID="{477D9173-4D53-4C9D-899B-ED4A3CD11492}" presName="spacer" presStyleCnt="0"/>
      <dgm:spPr/>
    </dgm:pt>
    <dgm:pt modelId="{8E6FF7F6-0C7A-4FD5-A3AC-4A2933AAE561}" type="pres">
      <dgm:prSet presAssocID="{E36D8DDB-6114-4A67-9A62-E79E1282A36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333718-46BE-4F0C-80ED-8863CC838528}" type="presOf" srcId="{8BF4F4A8-BA0A-463E-9EA7-A9C389488062}" destId="{DE9C17D0-65C2-41E7-81AD-CD87900D8B11}" srcOrd="0" destOrd="0" presId="urn:microsoft.com/office/officeart/2005/8/layout/vList2"/>
    <dgm:cxn modelId="{E763D832-9EA7-48E2-AB06-E8D0647C0A59}" srcId="{8BF4F4A8-BA0A-463E-9EA7-A9C389488062}" destId="{E36D8DDB-6114-4A67-9A62-E79E1282A36F}" srcOrd="1" destOrd="0" parTransId="{91E9FE33-F8EE-4C6E-BCBE-2D3E2D449077}" sibTransId="{2060E5B2-0BC1-4B67-90DB-0F59C07B3DF8}"/>
    <dgm:cxn modelId="{1A0A745D-D771-4FBD-BC6D-9DA8A20A20D1}" type="presOf" srcId="{E36D8DDB-6114-4A67-9A62-E79E1282A36F}" destId="{8E6FF7F6-0C7A-4FD5-A3AC-4A2933AAE561}" srcOrd="0" destOrd="0" presId="urn:microsoft.com/office/officeart/2005/8/layout/vList2"/>
    <dgm:cxn modelId="{452780BA-A3D4-441B-A78F-027D8E77E2F2}" type="presOf" srcId="{D414EC43-17E7-4CF7-AE6E-39017B141546}" destId="{73FF2D9C-312E-4A84-BCD7-7288E3A7C407}" srcOrd="0" destOrd="0" presId="urn:microsoft.com/office/officeart/2005/8/layout/vList2"/>
    <dgm:cxn modelId="{DAF72FE7-A672-46E8-98A2-2E59D7535421}" srcId="{8BF4F4A8-BA0A-463E-9EA7-A9C389488062}" destId="{D414EC43-17E7-4CF7-AE6E-39017B141546}" srcOrd="0" destOrd="0" parTransId="{C9A57889-E22C-4EB2-B432-5B61109DD23E}" sibTransId="{477D9173-4D53-4C9D-899B-ED4A3CD11492}"/>
    <dgm:cxn modelId="{D4104196-C203-47DC-81F2-DBAEF6E47942}" type="presParOf" srcId="{DE9C17D0-65C2-41E7-81AD-CD87900D8B11}" destId="{73FF2D9C-312E-4A84-BCD7-7288E3A7C407}" srcOrd="0" destOrd="0" presId="urn:microsoft.com/office/officeart/2005/8/layout/vList2"/>
    <dgm:cxn modelId="{BBF02E73-D9C2-4837-BCD7-74F456C482E0}" type="presParOf" srcId="{DE9C17D0-65C2-41E7-81AD-CD87900D8B11}" destId="{732858DF-0070-4BE0-B299-78459519E188}" srcOrd="1" destOrd="0" presId="urn:microsoft.com/office/officeart/2005/8/layout/vList2"/>
    <dgm:cxn modelId="{9FED88D2-0337-456C-A36A-C5B1186DE722}" type="presParOf" srcId="{DE9C17D0-65C2-41E7-81AD-CD87900D8B11}" destId="{8E6FF7F6-0C7A-4FD5-A3AC-4A2933AAE56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F4F4A8-BA0A-463E-9EA7-A9C389488062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414EC43-17E7-4CF7-AE6E-39017B141546}">
      <dgm:prSet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Apache Server</a:t>
          </a:r>
          <a:endParaRPr lang="en-US"/>
        </a:p>
      </dgm:t>
    </dgm:pt>
    <dgm:pt modelId="{C9A57889-E22C-4EB2-B432-5B61109DD23E}" type="parTrans" cxnId="{DAF72FE7-A672-46E8-98A2-2E59D7535421}">
      <dgm:prSet/>
      <dgm:spPr/>
      <dgm:t>
        <a:bodyPr/>
        <a:lstStyle/>
        <a:p>
          <a:endParaRPr lang="en-US"/>
        </a:p>
      </dgm:t>
    </dgm:pt>
    <dgm:pt modelId="{477D9173-4D53-4C9D-899B-ED4A3CD11492}" type="sibTrans" cxnId="{DAF72FE7-A672-46E8-98A2-2E59D7535421}">
      <dgm:prSet/>
      <dgm:spPr/>
      <dgm:t>
        <a:bodyPr/>
        <a:lstStyle/>
        <a:p>
          <a:endParaRPr lang="en-US"/>
        </a:p>
      </dgm:t>
    </dgm:pt>
    <dgm:pt modelId="{E36D8DDB-6114-4A67-9A62-E79E1282A36F}">
      <dgm:prSet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Plays Receiver</a:t>
          </a:r>
        </a:p>
      </dgm:t>
    </dgm:pt>
    <dgm:pt modelId="{91E9FE33-F8EE-4C6E-BCBE-2D3E2D449077}" type="parTrans" cxnId="{E763D832-9EA7-48E2-AB06-E8D0647C0A59}">
      <dgm:prSet/>
      <dgm:spPr/>
    </dgm:pt>
    <dgm:pt modelId="{2060E5B2-0BC1-4B67-90DB-0F59C07B3DF8}" type="sibTrans" cxnId="{E763D832-9EA7-48E2-AB06-E8D0647C0A59}">
      <dgm:prSet/>
      <dgm:spPr/>
    </dgm:pt>
    <dgm:pt modelId="{DE9C17D0-65C2-41E7-81AD-CD87900D8B11}" type="pres">
      <dgm:prSet presAssocID="{8BF4F4A8-BA0A-463E-9EA7-A9C389488062}" presName="linear" presStyleCnt="0">
        <dgm:presLayoutVars>
          <dgm:animLvl val="lvl"/>
          <dgm:resizeHandles val="exact"/>
        </dgm:presLayoutVars>
      </dgm:prSet>
      <dgm:spPr/>
    </dgm:pt>
    <dgm:pt modelId="{73FF2D9C-312E-4A84-BCD7-7288E3A7C407}" type="pres">
      <dgm:prSet presAssocID="{D414EC43-17E7-4CF7-AE6E-39017B1415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32858DF-0070-4BE0-B299-78459519E188}" type="pres">
      <dgm:prSet presAssocID="{477D9173-4D53-4C9D-899B-ED4A3CD11492}" presName="spacer" presStyleCnt="0"/>
      <dgm:spPr/>
    </dgm:pt>
    <dgm:pt modelId="{8E6FF7F6-0C7A-4FD5-A3AC-4A2933AAE561}" type="pres">
      <dgm:prSet presAssocID="{E36D8DDB-6114-4A67-9A62-E79E1282A36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333718-46BE-4F0C-80ED-8863CC838528}" type="presOf" srcId="{8BF4F4A8-BA0A-463E-9EA7-A9C389488062}" destId="{DE9C17D0-65C2-41E7-81AD-CD87900D8B11}" srcOrd="0" destOrd="0" presId="urn:microsoft.com/office/officeart/2005/8/layout/vList2"/>
    <dgm:cxn modelId="{E763D832-9EA7-48E2-AB06-E8D0647C0A59}" srcId="{8BF4F4A8-BA0A-463E-9EA7-A9C389488062}" destId="{E36D8DDB-6114-4A67-9A62-E79E1282A36F}" srcOrd="1" destOrd="0" parTransId="{91E9FE33-F8EE-4C6E-BCBE-2D3E2D449077}" sibTransId="{2060E5B2-0BC1-4B67-90DB-0F59C07B3DF8}"/>
    <dgm:cxn modelId="{1A0A745D-D771-4FBD-BC6D-9DA8A20A20D1}" type="presOf" srcId="{E36D8DDB-6114-4A67-9A62-E79E1282A36F}" destId="{8E6FF7F6-0C7A-4FD5-A3AC-4A2933AAE561}" srcOrd="0" destOrd="0" presId="urn:microsoft.com/office/officeart/2005/8/layout/vList2"/>
    <dgm:cxn modelId="{452780BA-A3D4-441B-A78F-027D8E77E2F2}" type="presOf" srcId="{D414EC43-17E7-4CF7-AE6E-39017B141546}" destId="{73FF2D9C-312E-4A84-BCD7-7288E3A7C407}" srcOrd="0" destOrd="0" presId="urn:microsoft.com/office/officeart/2005/8/layout/vList2"/>
    <dgm:cxn modelId="{DAF72FE7-A672-46E8-98A2-2E59D7535421}" srcId="{8BF4F4A8-BA0A-463E-9EA7-A9C389488062}" destId="{D414EC43-17E7-4CF7-AE6E-39017B141546}" srcOrd="0" destOrd="0" parTransId="{C9A57889-E22C-4EB2-B432-5B61109DD23E}" sibTransId="{477D9173-4D53-4C9D-899B-ED4A3CD11492}"/>
    <dgm:cxn modelId="{D4104196-C203-47DC-81F2-DBAEF6E47942}" type="presParOf" srcId="{DE9C17D0-65C2-41E7-81AD-CD87900D8B11}" destId="{73FF2D9C-312E-4A84-BCD7-7288E3A7C407}" srcOrd="0" destOrd="0" presId="urn:microsoft.com/office/officeart/2005/8/layout/vList2"/>
    <dgm:cxn modelId="{BBF02E73-D9C2-4837-BCD7-74F456C482E0}" type="presParOf" srcId="{DE9C17D0-65C2-41E7-81AD-CD87900D8B11}" destId="{732858DF-0070-4BE0-B299-78459519E188}" srcOrd="1" destOrd="0" presId="urn:microsoft.com/office/officeart/2005/8/layout/vList2"/>
    <dgm:cxn modelId="{9FED88D2-0337-456C-A36A-C5B1186DE722}" type="presParOf" srcId="{DE9C17D0-65C2-41E7-81AD-CD87900D8B11}" destId="{8E6FF7F6-0C7A-4FD5-A3AC-4A2933AAE56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F2D9C-312E-4A84-BCD7-7288E3A7C407}">
      <dsp:nvSpPr>
        <dsp:cNvPr id="0" name=""/>
        <dsp:cNvSpPr/>
      </dsp:nvSpPr>
      <dsp:spPr>
        <a:xfrm>
          <a:off x="0" y="21956"/>
          <a:ext cx="6735443" cy="10073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Calibri"/>
              <a:cs typeface="Calibri"/>
            </a:rPr>
            <a:t>Zookeeper Client</a:t>
          </a:r>
          <a:endParaRPr lang="en-US" sz="4200" b="0" i="0" u="none" strike="noStrike" kern="1200" cap="none" baseline="0" noProof="0">
            <a:solidFill>
              <a:srgbClr val="010000"/>
            </a:solidFill>
            <a:latin typeface="Calibri"/>
            <a:cs typeface="Calibri"/>
          </a:endParaRPr>
        </a:p>
      </dsp:txBody>
      <dsp:txXfrm>
        <a:off x="49176" y="71132"/>
        <a:ext cx="6637091" cy="909018"/>
      </dsp:txXfrm>
    </dsp:sp>
    <dsp:sp modelId="{E5F40480-B2CF-4C91-A931-77C4144A6446}">
      <dsp:nvSpPr>
        <dsp:cNvPr id="0" name=""/>
        <dsp:cNvSpPr/>
      </dsp:nvSpPr>
      <dsp:spPr>
        <a:xfrm>
          <a:off x="0" y="1150286"/>
          <a:ext cx="6735443" cy="10073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Calibri"/>
              <a:cs typeface="Calibri"/>
            </a:rPr>
            <a:t>Queue Handler</a:t>
          </a:r>
        </a:p>
      </dsp:txBody>
      <dsp:txXfrm>
        <a:off x="49176" y="1199462"/>
        <a:ext cx="6637091" cy="909018"/>
      </dsp:txXfrm>
    </dsp:sp>
    <dsp:sp modelId="{95AC5974-A169-4B20-BF1E-E32B2A60A40C}">
      <dsp:nvSpPr>
        <dsp:cNvPr id="0" name=""/>
        <dsp:cNvSpPr/>
      </dsp:nvSpPr>
      <dsp:spPr>
        <a:xfrm>
          <a:off x="0" y="2278616"/>
          <a:ext cx="6735443" cy="10073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Calibri"/>
              <a:cs typeface="Calibri"/>
            </a:rPr>
            <a:t>Score Handler</a:t>
          </a:r>
        </a:p>
      </dsp:txBody>
      <dsp:txXfrm>
        <a:off x="49176" y="2327792"/>
        <a:ext cx="6637091" cy="909018"/>
      </dsp:txXfrm>
    </dsp:sp>
    <dsp:sp modelId="{D12C9822-BFE3-4E1A-AC4C-0357621BE5CC}">
      <dsp:nvSpPr>
        <dsp:cNvPr id="0" name=""/>
        <dsp:cNvSpPr/>
      </dsp:nvSpPr>
      <dsp:spPr>
        <a:xfrm>
          <a:off x="0" y="3406946"/>
          <a:ext cx="6735443" cy="10073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Calibri"/>
              <a:cs typeface="Calibri"/>
            </a:rPr>
            <a:t>API Handler</a:t>
          </a:r>
        </a:p>
      </dsp:txBody>
      <dsp:txXfrm>
        <a:off x="49176" y="3456122"/>
        <a:ext cx="6637091" cy="909018"/>
      </dsp:txXfrm>
    </dsp:sp>
    <dsp:sp modelId="{8E6FF7F6-0C7A-4FD5-A3AC-4A2933AAE561}">
      <dsp:nvSpPr>
        <dsp:cNvPr id="0" name=""/>
        <dsp:cNvSpPr/>
      </dsp:nvSpPr>
      <dsp:spPr>
        <a:xfrm>
          <a:off x="0" y="4535276"/>
          <a:ext cx="6735443" cy="10073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Calibri"/>
              <a:cs typeface="Calibri"/>
            </a:rPr>
            <a:t>Play Recovery</a:t>
          </a:r>
        </a:p>
      </dsp:txBody>
      <dsp:txXfrm>
        <a:off x="49176" y="4584452"/>
        <a:ext cx="6637091" cy="909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4F09C-497C-41F5-A6D1-DB122861078F}">
      <dsp:nvSpPr>
        <dsp:cNvPr id="0" name=""/>
        <dsp:cNvSpPr/>
      </dsp:nvSpPr>
      <dsp:spPr>
        <a:xfrm>
          <a:off x="2103120" y="1206"/>
          <a:ext cx="8412480" cy="123615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13983" rIns="163225" bIns="31398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Calibri"/>
              <a:cs typeface="Calibri"/>
            </a:rPr>
            <a:t>Connect to Zookeeper</a:t>
          </a:r>
        </a:p>
      </dsp:txBody>
      <dsp:txXfrm>
        <a:off x="2103120" y="1206"/>
        <a:ext cx="8412480" cy="1236154"/>
      </dsp:txXfrm>
    </dsp:sp>
    <dsp:sp modelId="{C9D408FF-06A9-4AE9-B843-79140132A1EA}">
      <dsp:nvSpPr>
        <dsp:cNvPr id="0" name=""/>
        <dsp:cNvSpPr/>
      </dsp:nvSpPr>
      <dsp:spPr>
        <a:xfrm>
          <a:off x="0" y="1206"/>
          <a:ext cx="2103120" cy="12361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2105" rIns="111290" bIns="12210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Calibri"/>
              <a:cs typeface="Calibri"/>
            </a:rPr>
            <a:t>Connect</a:t>
          </a:r>
          <a:endParaRPr lang="en-US" sz="2800" b="0" i="0" u="none" strike="noStrike" kern="1200" cap="none" baseline="0" noProof="0">
            <a:solidFill>
              <a:srgbClr val="010000"/>
            </a:solidFill>
            <a:latin typeface="Calibri"/>
            <a:cs typeface="Calibri"/>
          </a:endParaRPr>
        </a:p>
      </dsp:txBody>
      <dsp:txXfrm>
        <a:off x="0" y="1206"/>
        <a:ext cx="2103120" cy="1236154"/>
      </dsp:txXfrm>
    </dsp:sp>
    <dsp:sp modelId="{B2F9D9A7-892F-42AB-B304-799764FDC2F8}">
      <dsp:nvSpPr>
        <dsp:cNvPr id="0" name=""/>
        <dsp:cNvSpPr/>
      </dsp:nvSpPr>
      <dsp:spPr>
        <a:xfrm>
          <a:off x="2103120" y="1311529"/>
          <a:ext cx="8412480" cy="1236154"/>
        </a:xfrm>
        <a:prstGeom prst="rect">
          <a:avLst/>
        </a:prstGeom>
        <a:solidFill>
          <a:schemeClr val="accent5">
            <a:tint val="40000"/>
            <a:alpha val="90000"/>
            <a:hueOff val="-7268735"/>
            <a:satOff val="7550"/>
            <a:lumOff val="-142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268735"/>
              <a:satOff val="7550"/>
              <a:lumOff val="-14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13983" rIns="163225" bIns="313983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Calibri"/>
              <a:cs typeface="Calibri"/>
            </a:rPr>
            <a:t>Add a watch to the path 'games/playmaster'</a:t>
          </a:r>
        </a:p>
      </dsp:txBody>
      <dsp:txXfrm>
        <a:off x="2103120" y="1311529"/>
        <a:ext cx="8412480" cy="1236154"/>
      </dsp:txXfrm>
    </dsp:sp>
    <dsp:sp modelId="{448E71CF-FAA7-4C5E-865D-CF27E7C100F9}">
      <dsp:nvSpPr>
        <dsp:cNvPr id="0" name=""/>
        <dsp:cNvSpPr/>
      </dsp:nvSpPr>
      <dsp:spPr>
        <a:xfrm>
          <a:off x="0" y="1311529"/>
          <a:ext cx="2103120" cy="1236154"/>
        </a:xfrm>
        <a:prstGeom prst="rect">
          <a:avLst/>
        </a:prstGeom>
        <a:solidFill>
          <a:schemeClr val="accent5">
            <a:hueOff val="-6972787"/>
            <a:satOff val="6306"/>
            <a:lumOff val="-12156"/>
            <a:alphaOff val="0"/>
          </a:schemeClr>
        </a:solidFill>
        <a:ln w="12700" cap="flat" cmpd="sng" algn="ctr">
          <a:solidFill>
            <a:schemeClr val="accent5">
              <a:hueOff val="-6972787"/>
              <a:satOff val="6306"/>
              <a:lumOff val="-1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2105" rIns="111290" bIns="12210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Calibri"/>
              <a:cs typeface="Calibri"/>
            </a:rPr>
            <a:t>Watch</a:t>
          </a:r>
        </a:p>
      </dsp:txBody>
      <dsp:txXfrm>
        <a:off x="0" y="1311529"/>
        <a:ext cx="2103120" cy="1236154"/>
      </dsp:txXfrm>
    </dsp:sp>
    <dsp:sp modelId="{209205A3-9C5C-4447-AB0D-38194EAA38A9}">
      <dsp:nvSpPr>
        <dsp:cNvPr id="0" name=""/>
        <dsp:cNvSpPr/>
      </dsp:nvSpPr>
      <dsp:spPr>
        <a:xfrm>
          <a:off x="2103120" y="2621852"/>
          <a:ext cx="8412480" cy="1236154"/>
        </a:xfrm>
        <a:prstGeom prst="rect">
          <a:avLst/>
        </a:prstGeom>
        <a:solidFill>
          <a:schemeClr val="accent5">
            <a:tint val="40000"/>
            <a:alpha val="90000"/>
            <a:hueOff val="-14537470"/>
            <a:satOff val="15100"/>
            <a:lumOff val="-284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4537470"/>
              <a:satOff val="15100"/>
              <a:lumOff val="-2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13983" rIns="163225" bIns="313983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Calibri"/>
              <a:cs typeface="Calibri"/>
            </a:rPr>
            <a:t>Save to </a:t>
          </a:r>
          <a:r>
            <a:rPr lang="en-US" sz="2400" b="0" kern="1200" err="1">
              <a:latin typeface="Calibri"/>
              <a:cs typeface="Calibri"/>
            </a:rPr>
            <a:t>mongoDB</a:t>
          </a:r>
          <a:r>
            <a:rPr lang="en-US" sz="2400" b="0" kern="1200">
              <a:latin typeface="Calibri"/>
              <a:cs typeface="Calibri"/>
            </a:rPr>
            <a:t> the new list of playmasters.</a:t>
          </a:r>
        </a:p>
      </dsp:txBody>
      <dsp:txXfrm>
        <a:off x="2103120" y="2621852"/>
        <a:ext cx="8412480" cy="1236154"/>
      </dsp:txXfrm>
    </dsp:sp>
    <dsp:sp modelId="{11D81312-9515-4421-A247-4CC534022C3F}">
      <dsp:nvSpPr>
        <dsp:cNvPr id="0" name=""/>
        <dsp:cNvSpPr/>
      </dsp:nvSpPr>
      <dsp:spPr>
        <a:xfrm>
          <a:off x="0" y="2621852"/>
          <a:ext cx="2103120" cy="1236154"/>
        </a:xfrm>
        <a:prstGeom prst="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accent5">
              <a:hueOff val="-13945574"/>
              <a:satOff val="12612"/>
              <a:lumOff val="-24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2105" rIns="111290" bIns="12210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Calibri"/>
              <a:cs typeface="Calibri"/>
            </a:rPr>
            <a:t>Save</a:t>
          </a:r>
        </a:p>
      </dsp:txBody>
      <dsp:txXfrm>
        <a:off x="0" y="2621852"/>
        <a:ext cx="2103120" cy="1236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58970-7C9D-4A05-9B9B-E20EE0BFA804}">
      <dsp:nvSpPr>
        <dsp:cNvPr id="0" name=""/>
        <dsp:cNvSpPr/>
      </dsp:nvSpPr>
      <dsp:spPr>
        <a:xfrm>
          <a:off x="0" y="450851"/>
          <a:ext cx="6735443" cy="14390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Zookeeper Client</a:t>
          </a:r>
        </a:p>
      </dsp:txBody>
      <dsp:txXfrm>
        <a:off x="70251" y="521102"/>
        <a:ext cx="6594941" cy="1298597"/>
      </dsp:txXfrm>
    </dsp:sp>
    <dsp:sp modelId="{BAC3038D-AA29-4415-8EAF-A0E25507DEEF}">
      <dsp:nvSpPr>
        <dsp:cNvPr id="0" name=""/>
        <dsp:cNvSpPr/>
      </dsp:nvSpPr>
      <dsp:spPr>
        <a:xfrm>
          <a:off x="0" y="2062751"/>
          <a:ext cx="6735443" cy="1439099"/>
        </a:xfrm>
        <a:prstGeom prst="roundRect">
          <a:avLst/>
        </a:prstGeom>
        <a:solidFill>
          <a:schemeClr val="accent5">
            <a:hueOff val="-6972787"/>
            <a:satOff val="6306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Play Listener</a:t>
          </a:r>
        </a:p>
      </dsp:txBody>
      <dsp:txXfrm>
        <a:off x="70251" y="2133002"/>
        <a:ext cx="6594941" cy="1298597"/>
      </dsp:txXfrm>
    </dsp:sp>
    <dsp:sp modelId="{3882258F-698E-4568-B12E-D4DB7601419E}">
      <dsp:nvSpPr>
        <dsp:cNvPr id="0" name=""/>
        <dsp:cNvSpPr/>
      </dsp:nvSpPr>
      <dsp:spPr>
        <a:xfrm>
          <a:off x="0" y="3674651"/>
          <a:ext cx="6735443" cy="1439099"/>
        </a:xfrm>
        <a:prstGeom prst="round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>
              <a:latin typeface="Tw Cen MT"/>
            </a:rPr>
            <a:t>Game Server</a:t>
          </a:r>
          <a:endParaRPr lang="en-US" sz="6000" kern="1200"/>
        </a:p>
      </dsp:txBody>
      <dsp:txXfrm>
        <a:off x="70251" y="3744902"/>
        <a:ext cx="6594941" cy="12985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72665-1774-4D17-8B04-F50DAB52CCE9}">
      <dsp:nvSpPr>
        <dsp:cNvPr id="0" name=""/>
        <dsp:cNvSpPr/>
      </dsp:nvSpPr>
      <dsp:spPr>
        <a:xfrm>
          <a:off x="0" y="0"/>
          <a:ext cx="5210965" cy="17939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"/>
              <a:cs typeface="Calibri"/>
            </a:rPr>
            <a:t>Start a listener to port 8080 for POST requests.</a:t>
          </a:r>
          <a:endParaRPr lang="en-US" sz="2600" b="0" i="0" u="none" strike="noStrike" kern="1200" cap="none" baseline="0" noProof="0">
            <a:solidFill>
              <a:srgbClr val="010000"/>
            </a:solidFill>
            <a:latin typeface="Calibri"/>
            <a:cs typeface="Calibri"/>
          </a:endParaRPr>
        </a:p>
      </dsp:txBody>
      <dsp:txXfrm>
        <a:off x="52543" y="52543"/>
        <a:ext cx="3275170" cy="1688848"/>
      </dsp:txXfrm>
    </dsp:sp>
    <dsp:sp modelId="{EAA33356-1A77-49BB-B8D7-9898037C9FD8}">
      <dsp:nvSpPr>
        <dsp:cNvPr id="0" name=""/>
        <dsp:cNvSpPr/>
      </dsp:nvSpPr>
      <dsp:spPr>
        <a:xfrm>
          <a:off x="459791" y="2092922"/>
          <a:ext cx="5210965" cy="17939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"/>
              <a:cs typeface="Calibri"/>
            </a:rPr>
            <a:t>Request 's body: </a:t>
          </a:r>
          <a:br>
            <a:rPr lang="en-US" sz="2600" kern="1200">
              <a:latin typeface="Calibri"/>
              <a:cs typeface="Calibri"/>
            </a:rPr>
          </a:br>
          <a:r>
            <a:rPr lang="en-US" sz="2600" kern="1200">
              <a:latin typeface="Calibri"/>
              <a:cs typeface="Calibri"/>
            </a:rPr>
            <a:t>{'roundID' : str,</a:t>
          </a:r>
          <a:br>
            <a:rPr lang="en-US" sz="2600" kern="1200">
              <a:latin typeface="Calibri"/>
              <a:cs typeface="Calibri"/>
            </a:rPr>
          </a:br>
          <a:r>
            <a:rPr lang="en-US" sz="2600" kern="1200">
              <a:latin typeface="Calibri"/>
              <a:cs typeface="Calibri"/>
            </a:rPr>
            <a:t> 'spectator': bool,</a:t>
          </a:r>
          <a:br>
            <a:rPr lang="en-US" sz="2600" kern="1200">
              <a:latin typeface="Calibri"/>
              <a:cs typeface="Calibri"/>
            </a:rPr>
          </a:br>
          <a:r>
            <a:rPr lang="en-US" sz="2600" kern="1200">
              <a:latin typeface="Calibri"/>
              <a:cs typeface="Calibri"/>
            </a:rPr>
            <a:t> 'players': array}</a:t>
          </a:r>
        </a:p>
      </dsp:txBody>
      <dsp:txXfrm>
        <a:off x="512334" y="2145465"/>
        <a:ext cx="3480031" cy="1688848"/>
      </dsp:txXfrm>
    </dsp:sp>
    <dsp:sp modelId="{B9F50CD5-A723-415B-A216-4BDC1107EDBF}">
      <dsp:nvSpPr>
        <dsp:cNvPr id="0" name=""/>
        <dsp:cNvSpPr/>
      </dsp:nvSpPr>
      <dsp:spPr>
        <a:xfrm>
          <a:off x="919582" y="4185845"/>
          <a:ext cx="5210965" cy="17939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"/>
              <a:cs typeface="Calibri"/>
            </a:rPr>
            <a:t>The players are added to an array for pending connections</a:t>
          </a:r>
          <a:r>
            <a:rPr lang="en-US" sz="2600" kern="1200"/>
            <a:t>.</a:t>
          </a:r>
        </a:p>
      </dsp:txBody>
      <dsp:txXfrm>
        <a:off x="972125" y="4238388"/>
        <a:ext cx="3480031" cy="1688848"/>
      </dsp:txXfrm>
    </dsp:sp>
    <dsp:sp modelId="{CE8C0DDA-8CE8-4789-9057-78784D5B9839}">
      <dsp:nvSpPr>
        <dsp:cNvPr id="0" name=""/>
        <dsp:cNvSpPr/>
      </dsp:nvSpPr>
      <dsp:spPr>
        <a:xfrm>
          <a:off x="4044908" y="1360399"/>
          <a:ext cx="1166057" cy="11660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07271" y="1360399"/>
        <a:ext cx="641331" cy="877458"/>
      </dsp:txXfrm>
    </dsp:sp>
    <dsp:sp modelId="{9548DB9A-6EAE-43B7-883C-11DC01B8288D}">
      <dsp:nvSpPr>
        <dsp:cNvPr id="0" name=""/>
        <dsp:cNvSpPr/>
      </dsp:nvSpPr>
      <dsp:spPr>
        <a:xfrm>
          <a:off x="4504699" y="3441363"/>
          <a:ext cx="1166057" cy="11660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67062" y="3441363"/>
        <a:ext cx="641331" cy="8774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4F09C-497C-41F5-A6D1-DB122861078F}">
      <dsp:nvSpPr>
        <dsp:cNvPr id="0" name=""/>
        <dsp:cNvSpPr/>
      </dsp:nvSpPr>
      <dsp:spPr>
        <a:xfrm>
          <a:off x="2103120" y="1206"/>
          <a:ext cx="8412480" cy="123615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13983" rIns="163225" bIns="31398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/>
              <a:cs typeface="Calibri"/>
            </a:rPr>
            <a:t>Connect to Zookeeper</a:t>
          </a:r>
        </a:p>
      </dsp:txBody>
      <dsp:txXfrm>
        <a:off x="2103120" y="1206"/>
        <a:ext cx="8412480" cy="1236154"/>
      </dsp:txXfrm>
    </dsp:sp>
    <dsp:sp modelId="{C9D408FF-06A9-4AE9-B843-79140132A1EA}">
      <dsp:nvSpPr>
        <dsp:cNvPr id="0" name=""/>
        <dsp:cNvSpPr/>
      </dsp:nvSpPr>
      <dsp:spPr>
        <a:xfrm>
          <a:off x="0" y="1206"/>
          <a:ext cx="2103120" cy="12361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2105" rIns="111290" bIns="12210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>
              <a:latin typeface="Calibri"/>
              <a:cs typeface="Calibri"/>
            </a:rPr>
            <a:t>Connect</a:t>
          </a:r>
          <a:endParaRPr lang="en-US" sz="2500" b="0" i="0" u="none" strike="noStrike" kern="1200" cap="none" baseline="0" noProof="0">
            <a:solidFill>
              <a:srgbClr val="010000"/>
            </a:solidFill>
            <a:latin typeface="Calibri"/>
            <a:cs typeface="Calibri"/>
          </a:endParaRPr>
        </a:p>
      </dsp:txBody>
      <dsp:txXfrm>
        <a:off x="0" y="1206"/>
        <a:ext cx="2103120" cy="1236154"/>
      </dsp:txXfrm>
    </dsp:sp>
    <dsp:sp modelId="{B2F9D9A7-892F-42AB-B304-799764FDC2F8}">
      <dsp:nvSpPr>
        <dsp:cNvPr id="0" name=""/>
        <dsp:cNvSpPr/>
      </dsp:nvSpPr>
      <dsp:spPr>
        <a:xfrm>
          <a:off x="2103120" y="1311529"/>
          <a:ext cx="8412480" cy="1236154"/>
        </a:xfrm>
        <a:prstGeom prst="rect">
          <a:avLst/>
        </a:prstGeom>
        <a:solidFill>
          <a:schemeClr val="accent5">
            <a:tint val="40000"/>
            <a:alpha val="90000"/>
            <a:hueOff val="-7268735"/>
            <a:satOff val="7550"/>
            <a:lumOff val="-142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268735"/>
              <a:satOff val="7550"/>
              <a:lumOff val="-14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13983" rIns="163225" bIns="313983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/>
              <a:cs typeface="Calibri"/>
            </a:rPr>
            <a:t>Create an ephemeral </a:t>
          </a:r>
          <a:r>
            <a:rPr lang="en-US" sz="2000" b="0" kern="1200" err="1">
              <a:latin typeface="Calibri"/>
              <a:cs typeface="Calibri"/>
            </a:rPr>
            <a:t>Znode</a:t>
          </a:r>
          <a:r>
            <a:rPr lang="en-US" sz="2000" b="0" kern="1200">
              <a:latin typeface="Calibri"/>
              <a:cs typeface="Calibri"/>
            </a:rPr>
            <a:t> under the path  'games/</a:t>
          </a:r>
          <a:r>
            <a:rPr lang="en-US" sz="2000" b="0" kern="1200" err="1">
              <a:latin typeface="Calibri"/>
              <a:cs typeface="Calibri"/>
            </a:rPr>
            <a:t>playmaster</a:t>
          </a:r>
          <a:r>
            <a:rPr lang="en-US" sz="2000" b="0" kern="1200">
              <a:latin typeface="Calibri"/>
              <a:cs typeface="Calibri"/>
            </a:rPr>
            <a:t>/hostname', where hostname is the container name.</a:t>
          </a:r>
        </a:p>
      </dsp:txBody>
      <dsp:txXfrm>
        <a:off x="2103120" y="1311529"/>
        <a:ext cx="8412480" cy="1236154"/>
      </dsp:txXfrm>
    </dsp:sp>
    <dsp:sp modelId="{448E71CF-FAA7-4C5E-865D-CF27E7C100F9}">
      <dsp:nvSpPr>
        <dsp:cNvPr id="0" name=""/>
        <dsp:cNvSpPr/>
      </dsp:nvSpPr>
      <dsp:spPr>
        <a:xfrm>
          <a:off x="0" y="1311529"/>
          <a:ext cx="2103120" cy="1236154"/>
        </a:xfrm>
        <a:prstGeom prst="rect">
          <a:avLst/>
        </a:prstGeom>
        <a:solidFill>
          <a:schemeClr val="accent5">
            <a:hueOff val="-6972787"/>
            <a:satOff val="6306"/>
            <a:lumOff val="-12156"/>
            <a:alphaOff val="0"/>
          </a:schemeClr>
        </a:solidFill>
        <a:ln w="12700" cap="flat" cmpd="sng" algn="ctr">
          <a:solidFill>
            <a:schemeClr val="accent5">
              <a:hueOff val="-6972787"/>
              <a:satOff val="6306"/>
              <a:lumOff val="-1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2105" rIns="111290" bIns="12210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>
              <a:latin typeface="Calibri"/>
              <a:cs typeface="Calibri"/>
            </a:rPr>
            <a:t>Znode</a:t>
          </a:r>
        </a:p>
      </dsp:txBody>
      <dsp:txXfrm>
        <a:off x="0" y="1311529"/>
        <a:ext cx="2103120" cy="1236154"/>
      </dsp:txXfrm>
    </dsp:sp>
    <dsp:sp modelId="{9D5627E9-B633-4281-AB99-FF4D52E9D766}">
      <dsp:nvSpPr>
        <dsp:cNvPr id="0" name=""/>
        <dsp:cNvSpPr/>
      </dsp:nvSpPr>
      <dsp:spPr>
        <a:xfrm>
          <a:off x="2103120" y="2621852"/>
          <a:ext cx="8412480" cy="1236154"/>
        </a:xfrm>
        <a:prstGeom prst="rect">
          <a:avLst/>
        </a:prstGeom>
        <a:solidFill>
          <a:schemeClr val="accent5">
            <a:tint val="40000"/>
            <a:alpha val="90000"/>
            <a:hueOff val="-14537470"/>
            <a:satOff val="15100"/>
            <a:lumOff val="-284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4537470"/>
              <a:satOff val="15100"/>
              <a:lumOff val="-2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13983" rIns="163225" bIns="31398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"/>
              <a:cs typeface="Calibri"/>
            </a:rPr>
            <a:t>Send heartbeats to Zookeeper</a:t>
          </a:r>
        </a:p>
      </dsp:txBody>
      <dsp:txXfrm>
        <a:off x="2103120" y="2621852"/>
        <a:ext cx="8412480" cy="1236154"/>
      </dsp:txXfrm>
    </dsp:sp>
    <dsp:sp modelId="{EE859F30-E2AC-4EC2-9AEA-161D962DB5FE}">
      <dsp:nvSpPr>
        <dsp:cNvPr id="0" name=""/>
        <dsp:cNvSpPr/>
      </dsp:nvSpPr>
      <dsp:spPr>
        <a:xfrm>
          <a:off x="0" y="2621852"/>
          <a:ext cx="2103120" cy="1236154"/>
        </a:xfrm>
        <a:prstGeom prst="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accent5">
              <a:hueOff val="-13945574"/>
              <a:satOff val="12612"/>
              <a:lumOff val="-24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2105" rIns="111290" bIns="12210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>
              <a:latin typeface="Calibri"/>
              <a:cs typeface="Calibri"/>
            </a:rPr>
            <a:t>Heartbeats</a:t>
          </a:r>
        </a:p>
      </dsp:txBody>
      <dsp:txXfrm>
        <a:off x="0" y="2621852"/>
        <a:ext cx="2103120" cy="12361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93348-4105-43AB-9084-0A58C7AA1A65}">
      <dsp:nvSpPr>
        <dsp:cNvPr id="0" name=""/>
        <dsp:cNvSpPr/>
      </dsp:nvSpPr>
      <dsp:spPr>
        <a:xfrm>
          <a:off x="0" y="431050"/>
          <a:ext cx="6735443" cy="189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745" tIns="520700" rIns="52274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Connect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Update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Disconnect</a:t>
          </a:r>
        </a:p>
      </dsp:txBody>
      <dsp:txXfrm>
        <a:off x="0" y="431050"/>
        <a:ext cx="6735443" cy="1890000"/>
      </dsp:txXfrm>
    </dsp:sp>
    <dsp:sp modelId="{E227189E-72B1-4F4A-B51C-D6D5E6225BCF}">
      <dsp:nvSpPr>
        <dsp:cNvPr id="0" name=""/>
        <dsp:cNvSpPr/>
      </dsp:nvSpPr>
      <dsp:spPr>
        <a:xfrm>
          <a:off x="336772" y="62050"/>
          <a:ext cx="4714810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209" tIns="0" rIns="17820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Server-Side event handlers</a:t>
          </a:r>
        </a:p>
      </dsp:txBody>
      <dsp:txXfrm>
        <a:off x="372798" y="98076"/>
        <a:ext cx="4642758" cy="665948"/>
      </dsp:txXfrm>
    </dsp:sp>
    <dsp:sp modelId="{A9B28960-ECEB-409B-B901-29B0B4E7D84D}">
      <dsp:nvSpPr>
        <dsp:cNvPr id="0" name=""/>
        <dsp:cNvSpPr/>
      </dsp:nvSpPr>
      <dsp:spPr>
        <a:xfrm>
          <a:off x="0" y="2825051"/>
          <a:ext cx="6735443" cy="2677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745" tIns="520700" rIns="52274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Wait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Init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Viewer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Board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Disconnect</a:t>
          </a:r>
        </a:p>
      </dsp:txBody>
      <dsp:txXfrm>
        <a:off x="0" y="2825051"/>
        <a:ext cx="6735443" cy="2677500"/>
      </dsp:txXfrm>
    </dsp:sp>
    <dsp:sp modelId="{7CED862F-776A-4BAE-864D-375099E2901C}">
      <dsp:nvSpPr>
        <dsp:cNvPr id="0" name=""/>
        <dsp:cNvSpPr/>
      </dsp:nvSpPr>
      <dsp:spPr>
        <a:xfrm>
          <a:off x="336772" y="2456051"/>
          <a:ext cx="4714810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209" tIns="0" rIns="17820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Client-Side event handlers</a:t>
          </a:r>
        </a:p>
      </dsp:txBody>
      <dsp:txXfrm>
        <a:off x="372798" y="2492077"/>
        <a:ext cx="4642758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F2D9C-312E-4A84-BCD7-7288E3A7C407}">
      <dsp:nvSpPr>
        <dsp:cNvPr id="0" name=""/>
        <dsp:cNvSpPr/>
      </dsp:nvSpPr>
      <dsp:spPr>
        <a:xfrm>
          <a:off x="0" y="1091650"/>
          <a:ext cx="6735443" cy="15970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Calibri"/>
              <a:cs typeface="Calibri"/>
            </a:rPr>
            <a:t>Initialization</a:t>
          </a:r>
          <a:endParaRPr lang="en-US" sz="6500" kern="1200"/>
        </a:p>
      </dsp:txBody>
      <dsp:txXfrm>
        <a:off x="77962" y="1169612"/>
        <a:ext cx="6579519" cy="1441126"/>
      </dsp:txXfrm>
    </dsp:sp>
    <dsp:sp modelId="{8E6FF7F6-0C7A-4FD5-A3AC-4A2933AAE561}">
      <dsp:nvSpPr>
        <dsp:cNvPr id="0" name=""/>
        <dsp:cNvSpPr/>
      </dsp:nvSpPr>
      <dsp:spPr>
        <a:xfrm>
          <a:off x="0" y="2875901"/>
          <a:ext cx="6735443" cy="15970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Calibri"/>
              <a:cs typeface="Calibri"/>
            </a:rPr>
            <a:t>Requests</a:t>
          </a:r>
        </a:p>
      </dsp:txBody>
      <dsp:txXfrm>
        <a:off x="77962" y="2953863"/>
        <a:ext cx="6579519" cy="14411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F2D9C-312E-4A84-BCD7-7288E3A7C407}">
      <dsp:nvSpPr>
        <dsp:cNvPr id="0" name=""/>
        <dsp:cNvSpPr/>
      </dsp:nvSpPr>
      <dsp:spPr>
        <a:xfrm>
          <a:off x="0" y="1091650"/>
          <a:ext cx="6735443" cy="15970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Calibri"/>
              <a:cs typeface="Calibri"/>
            </a:rPr>
            <a:t>Apache Server</a:t>
          </a:r>
          <a:endParaRPr lang="en-US" sz="6500" kern="1200"/>
        </a:p>
      </dsp:txBody>
      <dsp:txXfrm>
        <a:off x="77962" y="1169612"/>
        <a:ext cx="6579519" cy="1441126"/>
      </dsp:txXfrm>
    </dsp:sp>
    <dsp:sp modelId="{8E6FF7F6-0C7A-4FD5-A3AC-4A2933AAE561}">
      <dsp:nvSpPr>
        <dsp:cNvPr id="0" name=""/>
        <dsp:cNvSpPr/>
      </dsp:nvSpPr>
      <dsp:spPr>
        <a:xfrm>
          <a:off x="0" y="2875901"/>
          <a:ext cx="6735443" cy="15970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Calibri"/>
              <a:cs typeface="Calibri"/>
            </a:rPr>
            <a:t>Plays Receiver</a:t>
          </a:r>
        </a:p>
      </dsp:txBody>
      <dsp:txXfrm>
        <a:off x="77962" y="2953863"/>
        <a:ext cx="6579519" cy="1441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27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38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8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7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16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52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08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52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76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2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72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03-Jul-20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4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1" r:id="rId6"/>
    <p:sldLayoutId id="2147483757" r:id="rId7"/>
    <p:sldLayoutId id="2147483758" r:id="rId8"/>
    <p:sldLayoutId id="2147483759" r:id="rId9"/>
    <p:sldLayoutId id="2147483760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v/s!AnNWy7zahXkmsXJsofMA_ygx4WI3?e=PJvC6Z" TargetMode="External"/><Relationship Id="rId2" Type="http://schemas.openxmlformats.org/officeDocument/2006/relationships/hyperlink" Target="https://1drv.ms/v/s!AnNWy7zahXkmsW7MrF1JrvGpr_0j?e=O7N4w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v/s!AnNWy7zahXkmshNBLvLqz7hLzb_A?e=0ZZkeP" TargetMode="External"/><Relationship Id="rId5" Type="http://schemas.openxmlformats.org/officeDocument/2006/relationships/hyperlink" Target="https://1drv.ms/v/s!AnNWy7zahXkmsXEE_IYTvwhxPdnm?e=sn8Wgx" TargetMode="External"/><Relationship Id="rId4" Type="http://schemas.openxmlformats.org/officeDocument/2006/relationships/hyperlink" Target="https://1drv.ms/v/s!AnNWy7zahXkmsXM2i3b3vZgmusCH?e=FWKCNY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4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Board Games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Giannakopoulos Panagiotis</a:t>
            </a:r>
            <a:br>
              <a:rPr lang="en-US"/>
            </a:br>
            <a:r>
              <a:rPr lang="en-US" err="1"/>
              <a:t>Lymperakis</a:t>
            </a:r>
            <a:r>
              <a:rPr lang="en-US"/>
              <a:t> Vasilis</a:t>
            </a:r>
          </a:p>
        </p:txBody>
      </p:sp>
      <p:sp>
        <p:nvSpPr>
          <p:cNvPr id="53" name="Arc 4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4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C0972-29ED-4246-9CE9-895A6952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Playmaster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Node JS</a:t>
            </a:r>
            <a:r>
              <a:rPr lang="en-US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504516-1E3D-4F8E-8D1B-F6892D9F26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2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2983">
            <a:off x="1556059" y="13179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A8B5F-9228-455C-9B33-5FC13119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3455108" cy="5571066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Playmaster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Play Listener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27665B-0AAA-40EE-A7EE-E76E26EA2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166818"/>
              </p:ext>
            </p:extLst>
          </p:nvPr>
        </p:nvGraphicFramePr>
        <p:xfrm>
          <a:off x="5410200" y="292260"/>
          <a:ext cx="6130548" cy="597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73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A8B5F-9228-455C-9B33-5FC13119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err="1"/>
              <a:t>Playmaster</a:t>
            </a:r>
            <a:r>
              <a:rPr lang="en-US"/>
              <a:t> - </a:t>
            </a:r>
            <a:r>
              <a:rPr lang="en-US" b="1">
                <a:ea typeface="+mj-lt"/>
                <a:cs typeface="+mj-lt"/>
              </a:rPr>
              <a:t>Zookeeper Client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98E5ACF-AB7D-4747-8D42-8984D6D1196E}"/>
              </a:ext>
            </a:extLst>
          </p:cNvPr>
          <p:cNvGraphicFramePr/>
          <p:nvPr/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9869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5E63D-BCE3-48E2-9A52-E4EDAFF8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Playmaster</a:t>
            </a:r>
            <a:r>
              <a:rPr lang="en-US">
                <a:solidFill>
                  <a:srgbClr val="FFFFFF"/>
                </a:solidFill>
              </a:rPr>
              <a:t> -</a:t>
            </a: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Game Server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A4F5-3501-4893-A197-C4CA4880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Listen for WebSocket connection to port 90XX.</a:t>
            </a:r>
          </a:p>
          <a:p>
            <a:r>
              <a:rPr lang="en-US"/>
              <a:t>When everyone is connected, initiate the play.</a:t>
            </a:r>
          </a:p>
          <a:p>
            <a:r>
              <a:rPr lang="en-US"/>
              <a:t>Serve each play.</a:t>
            </a:r>
          </a:p>
          <a:p>
            <a:r>
              <a:rPr lang="en-US">
                <a:ea typeface="+mn-lt"/>
                <a:cs typeface="+mn-lt"/>
              </a:rPr>
              <a:t>When a play is completed, send the score to Kafka topic 'scores'.</a:t>
            </a:r>
          </a:p>
          <a:p>
            <a:r>
              <a:rPr lang="en-US">
                <a:ea typeface="+mn-lt"/>
                <a:cs typeface="+mn-lt"/>
              </a:rPr>
              <a:t>Score form: 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{ '</a:t>
            </a:r>
            <a:r>
              <a:rPr lang="en-US" err="1">
                <a:ea typeface="+mn-lt"/>
                <a:cs typeface="+mn-lt"/>
              </a:rPr>
              <a:t>roundID</a:t>
            </a:r>
            <a:r>
              <a:rPr lang="en-US">
                <a:ea typeface="+mn-lt"/>
                <a:cs typeface="+mn-lt"/>
              </a:rPr>
              <a:t>' : str, 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  'game' : str , 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  'winner' : str , 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  'players' : array  }</a:t>
            </a:r>
            <a:endParaRPr lang="en-US"/>
          </a:p>
          <a:p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48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5E63D-BCE3-48E2-9A52-E4EDAFF8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Playmaster</a:t>
            </a:r>
            <a:r>
              <a:rPr lang="en-US">
                <a:solidFill>
                  <a:srgbClr val="FFFFFF"/>
                </a:solidFill>
              </a:rPr>
              <a:t> -</a:t>
            </a: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Game Server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A4F5-3501-4893-A197-C4CA4880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/>
              <a:t>Characteristics:</a:t>
            </a:r>
          </a:p>
          <a:p>
            <a:r>
              <a:rPr lang="en-US"/>
              <a:t>The server is stateless.</a:t>
            </a:r>
          </a:p>
          <a:p>
            <a:r>
              <a:rPr lang="en-US"/>
              <a:t>Arbitrary number of plays can be supported.</a:t>
            </a:r>
          </a:p>
          <a:p>
            <a:r>
              <a:rPr lang="en-US">
                <a:ea typeface="+mn-lt"/>
                <a:cs typeface="+mn-lt"/>
              </a:rPr>
              <a:t>Arbitrary number of players can be supported</a:t>
            </a:r>
            <a:r>
              <a:rPr lang="en-US"/>
              <a:t> for the game type. </a:t>
            </a:r>
          </a:p>
          <a:p>
            <a:r>
              <a:rPr lang="en-US"/>
              <a:t>Every game which implement the API is supported.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48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5E63D-BCE3-48E2-9A52-E4EDAFF8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Playmaster </a:t>
            </a: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Game Server (3/3)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FBF40AC-09C9-48B4-B326-2E62DAD7F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654150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188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F98CC-9392-4384-A7CF-5A74CDA5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Game Development </a:t>
            </a:r>
            <a:r>
              <a:rPr lang="en-US" sz="4000">
                <a:solidFill>
                  <a:srgbClr val="FFFFFF"/>
                </a:solidFill>
              </a:rPr>
              <a:t>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7EADF-D613-41C9-919C-8C74380AA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308" y="591344"/>
            <a:ext cx="7183582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latin typeface="Calibri"/>
                <a:cs typeface="Calibri"/>
              </a:rPr>
              <a:t>The client gets the arguments from the </a:t>
            </a:r>
            <a:r>
              <a:rPr lang="en-US" sz="2200" err="1">
                <a:latin typeface="Calibri"/>
                <a:cs typeface="Calibri"/>
              </a:rPr>
              <a:t>url</a:t>
            </a:r>
            <a:r>
              <a:rPr lang="en-US" sz="2200">
                <a:latin typeface="Calibri"/>
                <a:cs typeface="Calibri"/>
              </a:rPr>
              <a:t>: Hostname, </a:t>
            </a:r>
            <a:r>
              <a:rPr lang="en-US" sz="2200" err="1">
                <a:latin typeface="Calibri"/>
                <a:cs typeface="Calibri"/>
              </a:rPr>
              <a:t>Playmaster’s</a:t>
            </a:r>
            <a:r>
              <a:rPr lang="en-US" sz="2200">
                <a:latin typeface="Calibri"/>
                <a:cs typeface="Calibri"/>
              </a:rPr>
              <a:t> port, Gamemaster’s port, user's token/username.</a:t>
            </a:r>
          </a:p>
          <a:p>
            <a:r>
              <a:rPr lang="en-US" sz="2200">
                <a:latin typeface="Calibri"/>
                <a:cs typeface="Calibri"/>
              </a:rPr>
              <a:t>The play begins when the connection with </a:t>
            </a:r>
            <a:r>
              <a:rPr lang="en-US" sz="2200" err="1">
                <a:latin typeface="Calibri"/>
                <a:cs typeface="Calibri"/>
              </a:rPr>
              <a:t>Playmaster</a:t>
            </a:r>
            <a:r>
              <a:rPr lang="en-US" sz="2200">
                <a:latin typeface="Calibri"/>
                <a:cs typeface="Calibri"/>
              </a:rPr>
              <a:t> is established for all players </a:t>
            </a:r>
            <a:r>
              <a:rPr lang="en-US" sz="2200">
                <a:latin typeface="Calibri"/>
                <a:cs typeface="Calibri"/>
                <a:sym typeface="Wingdings" panose="05000000000000000000" pitchFamily="2" charset="2"/>
              </a:rPr>
              <a:t> ‘</a:t>
            </a:r>
            <a:r>
              <a:rPr lang="en-US" sz="2200" err="1">
                <a:latin typeface="Calibri"/>
                <a:cs typeface="Calibri"/>
                <a:sym typeface="Wingdings" panose="05000000000000000000" pitchFamily="2" charset="2"/>
              </a:rPr>
              <a:t>init</a:t>
            </a:r>
            <a:r>
              <a:rPr lang="en-US" sz="2200">
                <a:latin typeface="Calibri"/>
                <a:cs typeface="Calibri"/>
                <a:sym typeface="Wingdings" panose="05000000000000000000" pitchFamily="2" charset="2"/>
              </a:rPr>
              <a:t>’ message is received</a:t>
            </a:r>
            <a:r>
              <a:rPr lang="en-US" sz="2200">
                <a:latin typeface="Calibri"/>
                <a:cs typeface="Calibri"/>
              </a:rPr>
              <a:t>.</a:t>
            </a:r>
          </a:p>
          <a:p>
            <a:r>
              <a:rPr lang="en-US" sz="2200">
                <a:latin typeface="Calibri"/>
                <a:cs typeface="Calibri"/>
              </a:rPr>
              <a:t>When a move is made, the client sends ‘update’ message: </a:t>
            </a:r>
            <a:b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>
                <a:latin typeface="Calibri"/>
                <a:cs typeface="Calibri"/>
              </a:rPr>
              <a:t>{ ‘</a:t>
            </a:r>
            <a:r>
              <a:rPr lang="en-US" sz="2200" err="1">
                <a:latin typeface="Calibri"/>
                <a:cs typeface="Calibri"/>
              </a:rPr>
              <a:t>roundID</a:t>
            </a:r>
            <a:r>
              <a:rPr lang="en-US" sz="2200">
                <a:latin typeface="Calibri"/>
                <a:cs typeface="Calibri"/>
              </a:rPr>
              <a:t>’: str , </a:t>
            </a:r>
            <a:b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>
                <a:latin typeface="Calibri"/>
                <a:cs typeface="Calibri"/>
              </a:rPr>
              <a:t>  ‘board’ : array, </a:t>
            </a:r>
            <a:b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>
                <a:latin typeface="Calibri"/>
                <a:cs typeface="Calibri"/>
              </a:rPr>
              <a:t>  ‘progress’: 0 (active) | 1 (winner) | 2 (tie) }.</a:t>
            </a:r>
          </a:p>
          <a:p>
            <a:r>
              <a:rPr lang="en-US" sz="2200">
                <a:latin typeface="Calibri"/>
                <a:cs typeface="Calibri"/>
              </a:rPr>
              <a:t>The client receives the ‘board’ message with the updated board contents and other variables optionally. </a:t>
            </a:r>
            <a:endParaRPr lang="en-US" sz="2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>
                <a:latin typeface="Calibri"/>
                <a:cs typeface="Calibri"/>
              </a:rPr>
              <a:t>If the </a:t>
            </a:r>
            <a:r>
              <a:rPr lang="en-US" sz="2200" err="1">
                <a:latin typeface="Calibri"/>
                <a:cs typeface="Calibri"/>
              </a:rPr>
              <a:t>Playmaster</a:t>
            </a:r>
            <a:r>
              <a:rPr lang="en-US" sz="2200">
                <a:latin typeface="Calibri"/>
                <a:cs typeface="Calibri"/>
              </a:rPr>
              <a:t> fails, the client sends an AJAX call to Gamemaster and then reconnects to a new </a:t>
            </a:r>
            <a:r>
              <a:rPr lang="en-US" sz="2200" err="1">
                <a:latin typeface="Calibri"/>
                <a:cs typeface="Calibri"/>
              </a:rPr>
              <a:t>Playmaster</a:t>
            </a:r>
            <a:r>
              <a:rPr lang="en-US" sz="2200">
                <a:latin typeface="Calibri"/>
                <a:cs typeface="Calibri"/>
              </a:rPr>
              <a:t>.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088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7CCB-F4EC-4930-B835-BB7DB072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Chess Gameplay</a:t>
            </a:r>
          </a:p>
        </p:txBody>
      </p:sp>
      <p:pic>
        <p:nvPicPr>
          <p:cNvPr id="4" name="Picture 4" descr="A sunset in the background&#10;&#10;Description generated with high confidence">
            <a:extLst>
              <a:ext uri="{FF2B5EF4-FFF2-40B4-BE49-F238E27FC236}">
                <a16:creationId xmlns:a16="http://schemas.microsoft.com/office/drawing/2014/main" id="{F022670B-2E91-43A2-96D0-E38D5FFE0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822" y="1522370"/>
            <a:ext cx="9974250" cy="4829559"/>
          </a:xfrm>
        </p:spPr>
      </p:pic>
    </p:spTree>
    <p:extLst>
      <p:ext uri="{BB962C8B-B14F-4D97-AF65-F5344CB8AC3E}">
        <p14:creationId xmlns:p14="http://schemas.microsoft.com/office/powerpoint/2010/main" val="2866194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19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C0972-29ED-4246-9CE9-895A6952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3086398" cy="557106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Authorization</a:t>
            </a:r>
            <a:br>
              <a:rPr lang="en-US" sz="4100"/>
            </a:br>
            <a:r>
              <a:rPr lang="en-US" sz="3200">
                <a:solidFill>
                  <a:srgbClr val="FFFFFF"/>
                </a:solidFill>
              </a:rPr>
              <a:t>Python/SQL</a:t>
            </a:r>
            <a:endParaRPr lang="en-US"/>
          </a:p>
        </p:txBody>
      </p:sp>
      <p:sp>
        <p:nvSpPr>
          <p:cNvPr id="25" name="Rectangle: Rounded Corners 21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504516-1E3D-4F8E-8D1B-F6892D9F26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083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681FA-7996-4573-804A-E6B1215E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41" y="1153572"/>
            <a:ext cx="3718532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Authorization</a:t>
            </a:r>
            <a:br>
              <a:rPr lang="en-US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EEF5-DFFB-4472-A1D9-86308212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029394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Initialize SQL Tables and Events:</a:t>
            </a:r>
          </a:p>
          <a:p>
            <a:r>
              <a:rPr lang="en-US"/>
              <a:t>Table users:</a:t>
            </a:r>
          </a:p>
          <a:p>
            <a:pPr lvl="1"/>
            <a:r>
              <a:rPr lang="en-US"/>
              <a:t>Contains username(PK), password, email and role</a:t>
            </a:r>
          </a:p>
          <a:p>
            <a:r>
              <a:rPr lang="en-US"/>
              <a:t>Table tokens:</a:t>
            </a:r>
          </a:p>
          <a:p>
            <a:pPr lvl="1"/>
            <a:r>
              <a:rPr lang="en-US"/>
              <a:t>Contains username(FK), token(PK) and creation date</a:t>
            </a:r>
          </a:p>
          <a:p>
            <a:r>
              <a:rPr lang="en-US"/>
              <a:t>Event </a:t>
            </a:r>
            <a:r>
              <a:rPr lang="en-US" err="1"/>
              <a:t>token_expiration</a:t>
            </a:r>
            <a:r>
              <a:rPr lang="en-US"/>
              <a:t>:</a:t>
            </a:r>
          </a:p>
          <a:p>
            <a:pPr lvl="1"/>
            <a:r>
              <a:rPr lang="en-US"/>
              <a:t>Checks for tokens more than a week old once a day </a:t>
            </a:r>
            <a:r>
              <a:rPr lang="en-US">
                <a:ea typeface="+mn-lt"/>
                <a:cs typeface="+mn-lt"/>
              </a:rPr>
              <a:t>and deletes them</a:t>
            </a:r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1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55B13-B7F1-43F1-AE72-7C84BDED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B549F6-74FC-4E91-99B7-F15BFB335D45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7189168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u="sng"/>
              <a:t>Containers (or Services for Swarm mode)</a:t>
            </a:r>
          </a:p>
          <a:p>
            <a:pPr marL="514350"/>
            <a:r>
              <a:rPr lang="en-US"/>
              <a:t>Website</a:t>
            </a:r>
          </a:p>
          <a:p>
            <a:pPr marL="514350"/>
            <a:r>
              <a:rPr lang="en-US"/>
              <a:t>Authorization Service</a:t>
            </a:r>
          </a:p>
          <a:p>
            <a:pPr marL="514350"/>
            <a:r>
              <a:rPr lang="en-US"/>
              <a:t>Gamemaster</a:t>
            </a:r>
          </a:p>
          <a:p>
            <a:pPr marL="514350"/>
            <a:r>
              <a:rPr lang="en-US" err="1"/>
              <a:t>Playmaster</a:t>
            </a:r>
          </a:p>
          <a:p>
            <a:pPr marL="514350"/>
            <a:r>
              <a:rPr lang="en-US"/>
              <a:t>Apache Kafka</a:t>
            </a:r>
          </a:p>
          <a:p>
            <a:pPr marL="514350"/>
            <a:r>
              <a:rPr lang="en-US"/>
              <a:t>Apache Zookeeper</a:t>
            </a:r>
          </a:p>
          <a:p>
            <a:pPr marL="514350"/>
            <a:r>
              <a:rPr lang="en-US"/>
              <a:t>Mongo DB</a:t>
            </a:r>
          </a:p>
          <a:p>
            <a:pPr marL="514350"/>
            <a:r>
              <a:rPr lang="en-US"/>
              <a:t>MySQL DB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528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681FA-7996-4573-804A-E6B1215E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41" y="1153572"/>
            <a:ext cx="3718532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Authorization</a:t>
            </a:r>
            <a:br>
              <a:rPr lang="en-US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EEF5-DFFB-4472-A1D9-86308212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029394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Users:</a:t>
            </a:r>
          </a:p>
          <a:p>
            <a:pPr lvl="1"/>
            <a:r>
              <a:rPr lang="en-US"/>
              <a:t>Post: user creation on sign in; checks for master key and user authorization based on the role of the new user</a:t>
            </a:r>
          </a:p>
          <a:p>
            <a:pPr lvl="1"/>
            <a:r>
              <a:rPr lang="en-US"/>
              <a:t>Get: all user info except passwords; checks for </a:t>
            </a:r>
            <a:r>
              <a:rPr lang="en-US">
                <a:ea typeface="+mn-lt"/>
                <a:cs typeface="+mn-lt"/>
              </a:rPr>
              <a:t>user authorization</a:t>
            </a:r>
            <a:endParaRPr lang="en-US"/>
          </a:p>
          <a:p>
            <a:pPr lvl="1"/>
            <a:r>
              <a:rPr lang="en-US"/>
              <a:t>Put: update email and role;</a:t>
            </a:r>
            <a:r>
              <a:rPr lang="en-US">
                <a:ea typeface="+mn-lt"/>
                <a:cs typeface="+mn-lt"/>
              </a:rPr>
              <a:t> checks for user authorization</a:t>
            </a:r>
          </a:p>
          <a:p>
            <a:r>
              <a:rPr lang="en-US"/>
              <a:t>Validation:</a:t>
            </a:r>
          </a:p>
          <a:p>
            <a:pPr lvl="1"/>
            <a:r>
              <a:rPr lang="en-US"/>
              <a:t>Post: token creation on login; </a:t>
            </a:r>
            <a:r>
              <a:rPr lang="en-US">
                <a:ea typeface="+mn-lt"/>
                <a:cs typeface="+mn-lt"/>
              </a:rPr>
              <a:t>checks for master key</a:t>
            </a:r>
          </a:p>
          <a:p>
            <a:pPr lvl="1"/>
            <a:r>
              <a:rPr lang="en-US"/>
              <a:t>Get: check if token exists; </a:t>
            </a:r>
            <a:r>
              <a:rPr lang="en-US">
                <a:ea typeface="+mn-lt"/>
                <a:cs typeface="+mn-lt"/>
              </a:rPr>
              <a:t>checks for user authorization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540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19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C0972-29ED-4246-9CE9-895A6952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3086398" cy="557106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Website</a:t>
            </a:r>
            <a:br>
              <a:rPr lang="en-US" sz="4100"/>
            </a:br>
            <a:r>
              <a:rPr lang="en-US" sz="3200">
                <a:solidFill>
                  <a:srgbClr val="FFFFFF"/>
                </a:solidFill>
              </a:rPr>
              <a:t>PHP</a:t>
            </a:r>
            <a:endParaRPr lang="en-US"/>
          </a:p>
        </p:txBody>
      </p:sp>
      <p:sp>
        <p:nvSpPr>
          <p:cNvPr id="25" name="Rectangle: Rounded Corners 21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504516-1E3D-4F8E-8D1B-F6892D9F26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574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9FB67-939E-443B-9613-B6B0E50D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Website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1D89-64EB-4CE6-B7B2-CB930707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137400" cy="5585619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b="1"/>
              <a:t>Index</a:t>
            </a:r>
            <a:r>
              <a:rPr lang="en-US">
                <a:sym typeface="Wingdings" panose="05000000000000000000" pitchFamily="2" charset="2"/>
              </a:rPr>
              <a:t>:   Login/Sign up</a:t>
            </a:r>
            <a:endParaRPr lang="en-US"/>
          </a:p>
          <a:p>
            <a:pPr marL="514350" indent="-514350">
              <a:buAutoNum type="arabicPeriod"/>
            </a:pPr>
            <a:r>
              <a:rPr lang="en-US" b="1">
                <a:sym typeface="Wingdings" panose="05000000000000000000" pitchFamily="2" charset="2"/>
              </a:rPr>
              <a:t>Portal</a:t>
            </a:r>
            <a:r>
              <a:rPr lang="en-US">
                <a:ea typeface="+mn-lt"/>
                <a:cs typeface="+mn-lt"/>
                <a:sym typeface="Wingdings" panose="05000000000000000000" pitchFamily="2" charset="2"/>
              </a:rPr>
              <a:t>:</a:t>
            </a:r>
            <a:r>
              <a:rPr lang="en-US">
                <a:sym typeface="Wingdings" panose="05000000000000000000" pitchFamily="2" charset="2"/>
              </a:rPr>
              <a:t> Game selection</a:t>
            </a:r>
            <a:endParaRPr lang="en-US"/>
          </a:p>
          <a:p>
            <a:pPr marL="514350" indent="-514350">
              <a:buAutoNum type="arabicPeriod"/>
            </a:pPr>
            <a:r>
              <a:rPr lang="en-US" b="1">
                <a:sym typeface="Wingdings" panose="05000000000000000000" pitchFamily="2" charset="2"/>
              </a:rPr>
              <a:t>Scores</a:t>
            </a:r>
            <a:r>
              <a:rPr lang="en-US">
                <a:ea typeface="+mn-lt"/>
                <a:cs typeface="+mn-lt"/>
                <a:sym typeface="Wingdings" panose="05000000000000000000" pitchFamily="2" charset="2"/>
              </a:rPr>
              <a:t>:</a:t>
            </a:r>
            <a:r>
              <a:rPr lang="en-US">
                <a:sym typeface="Wingdings" panose="05000000000000000000" pitchFamily="2" charset="2"/>
              </a:rPr>
              <a:t> View scores for practice/tournament games</a:t>
            </a:r>
            <a:endParaRPr lang="el-GR"/>
          </a:p>
          <a:p>
            <a:pPr marL="514350" indent="-514350">
              <a:buAutoNum type="arabicPeriod"/>
            </a:pPr>
            <a:r>
              <a:rPr lang="en-US" b="1">
                <a:sym typeface="Wingdings" panose="05000000000000000000" pitchFamily="2" charset="2"/>
              </a:rPr>
              <a:t>Official’s Panel</a:t>
            </a:r>
            <a:r>
              <a:rPr lang="en-US">
                <a:ea typeface="+mn-lt"/>
                <a:cs typeface="+mn-lt"/>
                <a:sym typeface="Wingdings" panose="05000000000000000000" pitchFamily="2" charset="2"/>
              </a:rPr>
              <a:t>:</a:t>
            </a:r>
            <a:r>
              <a:rPr lang="en-US">
                <a:sym typeface="Wingdings" panose="05000000000000000000" pitchFamily="2" charset="2"/>
              </a:rPr>
              <a:t> Create tournaments</a:t>
            </a:r>
            <a:endParaRPr lang="en-US"/>
          </a:p>
          <a:p>
            <a:pPr marL="514350" indent="-514350">
              <a:buAutoNum type="arabicPeriod"/>
            </a:pPr>
            <a:r>
              <a:rPr lang="en-US" b="1">
                <a:sym typeface="Wingdings" panose="05000000000000000000" pitchFamily="2" charset="2"/>
              </a:rPr>
              <a:t>Admin’s Panel</a:t>
            </a:r>
            <a:r>
              <a:rPr lang="en-US">
                <a:ea typeface="+mn-lt"/>
                <a:cs typeface="+mn-lt"/>
                <a:sym typeface="Wingdings" panose="05000000000000000000" pitchFamily="2" charset="2"/>
              </a:rPr>
              <a:t>:</a:t>
            </a:r>
            <a:r>
              <a:rPr lang="en-US">
                <a:sym typeface="Wingdings" panose="05000000000000000000" pitchFamily="2" charset="2"/>
              </a:rPr>
              <a:t> Install games &amp; edit users</a:t>
            </a:r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25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FB67-939E-443B-9613-B6B0E50D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1D89-64EB-4CE6-B7B2-CB930707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game is built.</a:t>
            </a:r>
          </a:p>
          <a:p>
            <a:r>
              <a:rPr lang="en-US"/>
              <a:t>The files of the games are located under public/html/games.</a:t>
            </a:r>
          </a:p>
          <a:p>
            <a:r>
              <a:rPr lang="en-US"/>
              <a:t>The game characteristics (name &amp; number of players) are saved in Gamemaster.</a:t>
            </a:r>
          </a:p>
          <a:p>
            <a:r>
              <a:rPr lang="en-US"/>
              <a:t>The steps to install a new game include: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Upload the files (in zip) to Website.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Update the DB of Gamemaster.</a:t>
            </a:r>
          </a:p>
        </p:txBody>
      </p:sp>
    </p:spTree>
    <p:extLst>
      <p:ext uri="{BB962C8B-B14F-4D97-AF65-F5344CB8AC3E}">
        <p14:creationId xmlns:p14="http://schemas.microsoft.com/office/powerpoint/2010/main" val="3806763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9FB67-939E-443B-9613-B6B0E50D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Game play workflow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1D89-64EB-4CE6-B7B2-CB930707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/>
              <a:t>The user selects a game from the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An option is selected: Practice/Tournament/Spectate.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The Website produce a record to Kafka topic ‘input’.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The user is redirected to the loading page.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The 'Plays Receiver' process consumes records from the Kafka topic ‘output’ and updates the user session.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The user is redirected to the game board and the play begins.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When the play is over, the game is redirected to portal or to the loading screen if there is a next round.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477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2FAF4-2157-4E4D-A4F9-922EDE35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812D-3CAD-430E-BAF9-EB0385E52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Sign up &amp; Login: </a:t>
            </a:r>
            <a:r>
              <a:rPr lang="en-US" dirty="0">
                <a:hlinkClick r:id="rId2"/>
              </a:rPr>
              <a:t>here</a:t>
            </a:r>
          </a:p>
          <a:p>
            <a:r>
              <a:rPr lang="en-US" dirty="0"/>
              <a:t>Practice Play: </a:t>
            </a:r>
            <a:r>
              <a:rPr lang="en-US" dirty="0">
                <a:hlinkClick r:id="rId3"/>
              </a:rPr>
              <a:t>here</a:t>
            </a:r>
          </a:p>
          <a:p>
            <a:r>
              <a:rPr lang="en-US" dirty="0"/>
              <a:t>Tournament Play: </a:t>
            </a:r>
            <a:r>
              <a:rPr lang="en-US" dirty="0">
                <a:hlinkClick r:id="rId4"/>
              </a:rPr>
              <a:t>here</a:t>
            </a:r>
          </a:p>
          <a:p>
            <a:r>
              <a:rPr lang="en-US" dirty="0"/>
              <a:t>Spectator Mode: </a:t>
            </a:r>
            <a:r>
              <a:rPr lang="en-US" dirty="0">
                <a:hlinkClick r:id="rId5"/>
              </a:rPr>
              <a:t>here</a:t>
            </a:r>
          </a:p>
          <a:p>
            <a:r>
              <a:rPr lang="en-US" dirty="0"/>
              <a:t>Fault tolerance: </a:t>
            </a:r>
            <a:r>
              <a:rPr lang="en-US" dirty="0">
                <a:hlinkClick r:id="rId6"/>
              </a:rPr>
              <a:t>here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773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50155-6DB7-4BA3-8ED7-BCA225C1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  <a:p>
            <a:pPr algn="r"/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73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4414-A69C-4D87-9C67-5668F423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E7F99C-B5F3-4EB7-9046-0BD1BC681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04" y="1389158"/>
            <a:ext cx="8163791" cy="501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09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19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C0972-29ED-4246-9CE9-895A6952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3086398" cy="557106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Gamemaster</a:t>
            </a:r>
            <a:br>
              <a:rPr lang="en-US" sz="4100"/>
            </a:br>
            <a:r>
              <a:rPr lang="en-US" sz="320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25" name="Rectangle: Rounded Corners 21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504516-1E3D-4F8E-8D1B-F6892D9F26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82920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382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681FA-7996-4573-804A-E6B1215E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41" y="1153572"/>
            <a:ext cx="3718532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Gamemaster </a:t>
            </a: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Queue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EEF5-DFFB-4472-A1D9-86308212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029394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Read from Kafka requests for plays.</a:t>
            </a:r>
          </a:p>
          <a:p>
            <a:r>
              <a:rPr lang="en-US"/>
              <a:t>Assign players in practice games.</a:t>
            </a:r>
          </a:p>
          <a:p>
            <a:r>
              <a:rPr lang="en-US"/>
              <a:t>Organize tournaments; assign pairs on every round.</a:t>
            </a:r>
          </a:p>
          <a:p>
            <a:r>
              <a:rPr lang="en-US"/>
              <a:t>Store to database games and tournaments in progress, and their players</a:t>
            </a:r>
          </a:p>
          <a:p>
            <a:r>
              <a:rPr lang="en-US"/>
              <a:t>Send spectator to watch a game upon request.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82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681FA-7996-4573-804A-E6B1215E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41" y="1153572"/>
            <a:ext cx="3718532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Gamemaster </a:t>
            </a: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Score 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EEF5-DFFB-4472-A1D9-86308212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029394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Read from Kafka game results.</a:t>
            </a:r>
          </a:p>
          <a:p>
            <a:r>
              <a:rPr lang="en-US"/>
              <a:t>Store practice games.</a:t>
            </a:r>
          </a:p>
          <a:p>
            <a:r>
              <a:rPr lang="en-US"/>
              <a:t>Store tournament games and check ties for reassignment, new rounds and if tournament is complete.</a:t>
            </a:r>
            <a:endParaRPr lang="el-GR"/>
          </a:p>
          <a:p>
            <a:r>
              <a:rPr lang="en-US"/>
              <a:t>Store to database all of the above information.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2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681FA-7996-4573-804A-E6B1215E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41" y="1153572"/>
            <a:ext cx="3718532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Gamemaster </a:t>
            </a: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API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EEF5-DFFB-4472-A1D9-86308212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029394" cy="558561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/>
              <a:t>Handle users' requests to retrieve data from the database.</a:t>
            </a:r>
          </a:p>
          <a:p>
            <a:r>
              <a:rPr lang="en-US"/>
              <a:t>Games:</a:t>
            </a:r>
          </a:p>
          <a:p>
            <a:pPr lvl="1"/>
            <a:r>
              <a:rPr lang="en-US">
                <a:ea typeface="+mn-lt"/>
                <a:cs typeface="+mn-lt"/>
              </a:rPr>
              <a:t>Get: For practice games, return individual plays for the user and the total score of other users. For tournament, returns all individual plays of everyone.</a:t>
            </a:r>
            <a:endParaRPr lang="en-US"/>
          </a:p>
          <a:p>
            <a:r>
              <a:rPr lang="en-US"/>
              <a:t>Spectator:</a:t>
            </a:r>
          </a:p>
          <a:p>
            <a:pPr lvl="1"/>
            <a:r>
              <a:rPr lang="en-US">
                <a:ea typeface="+mn-lt"/>
                <a:cs typeface="+mn-lt"/>
              </a:rPr>
              <a:t>Get: all active games for game type</a:t>
            </a:r>
            <a:endParaRPr lang="en-US"/>
          </a:p>
          <a:p>
            <a:r>
              <a:rPr lang="en-US"/>
              <a:t>Tournaments:</a:t>
            </a:r>
          </a:p>
          <a:p>
            <a:pPr lvl="1"/>
            <a:r>
              <a:rPr lang="en-US"/>
              <a:t>Post: tournament creation</a:t>
            </a:r>
          </a:p>
          <a:p>
            <a:pPr lvl="1"/>
            <a:r>
              <a:rPr lang="en-US"/>
              <a:t>Get: all tournaments and players connected in it</a:t>
            </a:r>
          </a:p>
          <a:p>
            <a:pPr lvl="1"/>
            <a:r>
              <a:rPr lang="en-US"/>
              <a:t>Delete: a tournament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01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A8B5F-9228-455C-9B33-5FC13119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Gamemaster - </a:t>
            </a:r>
            <a:r>
              <a:rPr lang="en-US" b="1">
                <a:ea typeface="+mj-lt"/>
                <a:cs typeface="+mj-lt"/>
              </a:rPr>
              <a:t>Zookeeper Client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98E5ACF-AB7D-4747-8D42-8984D6D11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382236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29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681FA-7996-4573-804A-E6B1215E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41" y="1153572"/>
            <a:ext cx="3618269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Gamemaster </a:t>
            </a: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Play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EEF5-DFFB-4472-A1D9-86308212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029394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Listen to port 9000 for client requests.</a:t>
            </a:r>
          </a:p>
          <a:p>
            <a:r>
              <a:rPr lang="en-US"/>
              <a:t>Check if the client is valid.</a:t>
            </a:r>
          </a:p>
          <a:p>
            <a:r>
              <a:rPr lang="en-US"/>
              <a:t>Retrieve the list of available </a:t>
            </a:r>
            <a:r>
              <a:rPr lang="en-US" err="1"/>
              <a:t>Playmasters</a:t>
            </a:r>
            <a:r>
              <a:rPr lang="en-US"/>
              <a:t>.</a:t>
            </a:r>
            <a:endParaRPr lang="el-GR"/>
          </a:p>
          <a:p>
            <a:r>
              <a:rPr lang="en-US"/>
              <a:t>Re-assign the play.</a:t>
            </a:r>
          </a:p>
          <a:p>
            <a:r>
              <a:rPr lang="en-US"/>
              <a:t>Return the address of an available </a:t>
            </a:r>
            <a:r>
              <a:rPr lang="en-US" err="1"/>
              <a:t>Playmaster</a:t>
            </a:r>
            <a:r>
              <a:rPr lang="en-US"/>
              <a:t> to the client.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54279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1012</Words>
  <Application>Microsoft Office PowerPoint</Application>
  <PresentationFormat>Widescreen</PresentationFormat>
  <Paragraphs>148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Avenir Next LT Pro</vt:lpstr>
      <vt:lpstr>Calibri</vt:lpstr>
      <vt:lpstr>Tw Cen MT</vt:lpstr>
      <vt:lpstr>ShapesVTI</vt:lpstr>
      <vt:lpstr>Board Games</vt:lpstr>
      <vt:lpstr>System components</vt:lpstr>
      <vt:lpstr>System architecture</vt:lpstr>
      <vt:lpstr>Gamemaster Python</vt:lpstr>
      <vt:lpstr>Gamemaster Queue Handler</vt:lpstr>
      <vt:lpstr>Gamemaster Score Handler</vt:lpstr>
      <vt:lpstr>Gamemaster API Handler</vt:lpstr>
      <vt:lpstr>Gamemaster - Zookeeper Client</vt:lpstr>
      <vt:lpstr>Gamemaster Play Recovery</vt:lpstr>
      <vt:lpstr>Playmaster Node JS </vt:lpstr>
      <vt:lpstr>Playmaster Play Listener</vt:lpstr>
      <vt:lpstr>Playmaster - Zookeeper Client</vt:lpstr>
      <vt:lpstr>Playmaster -Game Server (1/3)</vt:lpstr>
      <vt:lpstr>Playmaster -Game Server (2/3)</vt:lpstr>
      <vt:lpstr>Playmaster Game Server (3/3)</vt:lpstr>
      <vt:lpstr>Game Development React JS</vt:lpstr>
      <vt:lpstr>Chess Gameplay</vt:lpstr>
      <vt:lpstr>Authorization Python/SQL</vt:lpstr>
      <vt:lpstr>Authorization Initialization</vt:lpstr>
      <vt:lpstr>Authorization Requests</vt:lpstr>
      <vt:lpstr>Website PHP</vt:lpstr>
      <vt:lpstr>Website Pages</vt:lpstr>
      <vt:lpstr>Game Implementation</vt:lpstr>
      <vt:lpstr>Game play workflow </vt:lpstr>
      <vt:lpstr>Demos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</dc:title>
  <dc:creator/>
  <cp:lastModifiedBy>Panagiotis Giannakopoulos</cp:lastModifiedBy>
  <cp:revision>2</cp:revision>
  <dcterms:created xsi:type="dcterms:W3CDTF">2020-05-26T12:42:38Z</dcterms:created>
  <dcterms:modified xsi:type="dcterms:W3CDTF">2020-07-03T16:01:05Z</dcterms:modified>
</cp:coreProperties>
</file>