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6"/>
  </p:normalViewPr>
  <p:slideViewPr>
    <p:cSldViewPr snapToGrid="0" snapToObjects="1">
      <p:cViewPr varScale="1">
        <p:scale>
          <a:sx n="168" d="100"/>
          <a:sy n="168" d="100"/>
        </p:scale>
        <p:origin x="2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5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1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68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0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2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8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5DB9-B56F-2746-A069-BE8EA94D334B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2005" y="396607"/>
            <a:ext cx="7844009" cy="60372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0164" y="418640"/>
            <a:ext cx="1211855" cy="155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57933" y="418641"/>
            <a:ext cx="1321565" cy="215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39386" y="418641"/>
            <a:ext cx="1323860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82276" y="418640"/>
            <a:ext cx="1357834" cy="187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66024" y="418641"/>
            <a:ext cx="1288972" cy="126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937" y="3936725"/>
            <a:ext cx="1308707" cy="1933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77528" y="5274444"/>
            <a:ext cx="1302734" cy="760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63870" y="5030237"/>
            <a:ext cx="1300729" cy="1004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34797" y="1498294"/>
            <a:ext cx="1357834" cy="2677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00562" y="4695296"/>
            <a:ext cx="1321565" cy="159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7287" y="418640"/>
            <a:ext cx="3580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、确定第一行的排列（每行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张）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、保存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张图片的盒子的高度到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数组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、第六张图片开始找最小盒子高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度的那一列排（通过第一行保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存的数组）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、排一张图片，修改一次数组相应列的下标的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ph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bw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pw</a:t>
            </a:r>
            <a:r>
              <a:rPr kumimoji="1" lang="zh-CN" altLang="en-US" dirty="0" smtClean="0"/>
              <a:t>       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076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2019-03-24T07:33:30Z</dcterms:created>
  <dcterms:modified xsi:type="dcterms:W3CDTF">2019-03-24T13:53:18Z</dcterms:modified>
</cp:coreProperties>
</file>