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9" r:id="rId10"/>
    <p:sldId id="268" r:id="rId11"/>
    <p:sldId id="270" r:id="rId12"/>
    <p:sldId id="271" r:id="rId13"/>
    <p:sldId id="272" r:id="rId14"/>
    <p:sldId id="273" r:id="rId15"/>
    <p:sldId id="266" r:id="rId16"/>
    <p:sldId id="267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742cabd61a653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58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01:15:11.167" idx="1">
    <p:pos x="10" y="10"/>
    <p:text>http://devinacker.github.io/celldemo/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7342F-B695-4A4E-A5CB-2EAC1B32E0C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34D4A-6216-412B-9CAE-EF5C9AA17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http://devinacker.github.io/celldemo/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34D4A-6216-412B-9CAE-EF5C9AA17A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7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67A4F-F45E-4E5D-BF5A-BD1E9818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603D86-BB9E-47B5-82B7-4E7772743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FA82-3EC2-4675-807A-12AB00D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F460A-FD19-43D2-B2F3-D70C3180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4276E-DFF8-48E6-A52F-6803ACD6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3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0DBDC-4251-4178-9321-571420EA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5E79-A827-4EE3-9D25-DF1EB25A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D50DA-62A1-4D32-9493-6690F056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99BB5-81F1-4157-8479-0932F9CB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B766A-976A-4AFA-AF7C-B6A58467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5D17FF-192E-494A-8098-B8FEF969D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BBE9F-FBE1-4802-84F1-75B15D80A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50BBA-AA70-4F41-8620-C8D588F5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39D4B-0F01-4CEB-B455-1040730E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1BD64-D128-4A2B-9352-5B8028F9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9FD72-57C8-459B-94AD-C45B8A38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CBCD9-D4A4-4E46-8E18-28AF7963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D376D-075B-4D89-BFA5-4F3E3588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57032-8D60-491A-928B-DB2BF534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E3957-4AD1-4832-8D49-2EB21F3C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1D378-B6C8-4CC3-BEB9-0B3BC35B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919B8-9541-477A-B482-F02DE397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F8DCE-89C7-4632-B4B9-CC42A76C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32046-D3AD-40AD-B7CC-5095F152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4B643-D7B1-4CED-B431-2C3E5FAA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4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0B2D9-FA66-4D27-BB56-AFA913D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A0993-1C87-4D0D-B500-6DCFF7067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8250C7-FB09-4081-808C-AAB8937E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E6B6A-EDF2-4E86-B288-D9865A77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37341-F5D1-4C5F-85E6-85DE661C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3BBA2-CAEA-4BAF-891E-D55B20FA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3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CC19-1EE9-411E-BB77-23DD2C5C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B90AE-3612-4D47-BC7B-25809798F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47209-4516-49D7-99CC-CD8BEFDD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051B30-68A5-49D9-B51D-7271E4871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DCDC-66AC-4A1E-ADBE-19FD82FFC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098AE6-7422-4CC0-8872-F8E3261B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627D3D-307D-48F1-B177-49F631BE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7F6BF-0183-41D7-9124-993FBE5F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0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E9B5B-A813-4D78-9952-C9A2B98B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6EC18-538E-47D9-B5DC-D69EA310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BBA24-4EF8-4E81-A898-71CDB98A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E29B6-341D-471A-8EA7-325CB716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9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A559C-DDD7-4DEB-B431-A103508A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65AC7-5B5E-44F2-AFD9-48CFF33D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61F00-B896-4252-9CF9-07E109C3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9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4CFED-5914-46D9-8E23-FB92E9B8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840B3-46EA-4A09-8127-282E258C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5042B-6353-4292-A7C0-816927425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391F19-B30C-4AD4-AE9D-8A563F6D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EBF67-13A2-4EE1-8031-2F4A5659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BC37B-77A8-4A96-9842-F1FC79D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1DE1F-459D-4765-8D70-9CFAEF7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AE10AF-CBB8-4AB0-8DB7-6A217E29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2231F-DE02-4A34-8A00-E28BF700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5F353-3B29-4422-B5F9-6D844B63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561CB-D6A3-4043-A2FF-030ACE6E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88E72-80E5-4891-AC30-F3ED806D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E77B97-454C-463F-BABB-6F2D8D7E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23AC2-FD0F-426F-BBF3-F176388A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D047-DCF7-442C-A9E3-65C6C2954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FBB3-9D4F-4D5E-8376-4FEA2E6D318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ACDBE-3CE5-40C3-9D5E-A78A23C3C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1DE0F-419C-483A-9A21-70D2B5FC4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4E26-BD6B-4CC9-87EB-6982973E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5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inacker.github.io/celldem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D548-0A1B-4717-9C22-E554A2C5A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1661"/>
            <a:ext cx="9144000" cy="1397078"/>
          </a:xfrm>
        </p:spPr>
        <p:txBody>
          <a:bodyPr/>
          <a:lstStyle/>
          <a:p>
            <a:r>
              <a:rPr lang="zh-CN" altLang="en-US" b="1" dirty="0"/>
              <a:t>自我进化的人工智能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61544F-FC52-44F2-B759-5242C03D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576"/>
            <a:ext cx="9144000" cy="1655762"/>
          </a:xfrm>
        </p:spPr>
        <p:txBody>
          <a:bodyPr/>
          <a:lstStyle/>
          <a:p>
            <a:r>
              <a:rPr lang="zh-CN" altLang="en-US" dirty="0"/>
              <a:t>刘逸川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3905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53238-2DB7-442D-884C-ACFB0CF3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我的研究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F528A-C7A4-44C6-8644-3BC71366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两个元胞决定下一个元胞的情况，只有两个元胞做异或（或同或）得到下一个的规则属于</a:t>
            </a:r>
            <a:r>
              <a:rPr lang="zh-CN" altLang="en-US" dirty="0"/>
              <a:t>混沌型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因为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是一种区分，异或是判断相邻元胞是否相同的区分，构成了递归</a:t>
            </a:r>
            <a:r>
              <a:rPr lang="zh-CN" altLang="en-US" dirty="0"/>
              <a:t>。同时可以理解为每个元胞受到右侧元胞的影响：右侧元胞为</a:t>
            </a:r>
            <a:r>
              <a:rPr lang="en-US" altLang="zh-CN" dirty="0"/>
              <a:t>1</a:t>
            </a:r>
            <a:r>
              <a:rPr lang="zh-CN" altLang="en-US" dirty="0"/>
              <a:t>则改变，为</a:t>
            </a:r>
            <a:r>
              <a:rPr lang="en-US" altLang="zh-CN" dirty="0"/>
              <a:t>0</a:t>
            </a:r>
            <a:r>
              <a:rPr lang="zh-CN" altLang="en-US" dirty="0"/>
              <a:t>则不变，而且从另一个方向看也是如此。规则本身是统一的，元胞的影响也是统一的，也构成递归。</a:t>
            </a:r>
            <a:endParaRPr lang="en-US" altLang="zh-CN" dirty="0"/>
          </a:p>
          <a:p>
            <a:r>
              <a:rPr lang="zh-CN" altLang="en-US" dirty="0"/>
              <a:t>一旦是递归的，各个角度看都是递归的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EC0A18-8580-4AEB-9C85-B300BEFC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44545" r="62585" b="48637"/>
          <a:stretch/>
        </p:blipFill>
        <p:spPr>
          <a:xfrm>
            <a:off x="2732809" y="4990955"/>
            <a:ext cx="5576443" cy="1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F4D8F-FD75-4744-A750-EAD405C0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我的研究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D0C04-6C37-4349-B4C9-36671D35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初等元胞自动机的</a:t>
            </a:r>
            <a:r>
              <a:rPr lang="zh-CN" altLang="en-US" dirty="0"/>
              <a:t>混沌型</a:t>
            </a:r>
            <a:r>
              <a:rPr lang="zh-CN" altLang="zh-CN" dirty="0"/>
              <a:t>均为异或的某种体现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73E799-4F9E-41E8-BB34-15C81424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" y="2466040"/>
            <a:ext cx="12089061" cy="29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ACA2F-0C2C-430F-9755-680B343C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586DE-17F3-4908-94B2-DBC52964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37" y="607580"/>
            <a:ext cx="10515600" cy="4351338"/>
          </a:xfrm>
        </p:spPr>
        <p:txBody>
          <a:bodyPr/>
          <a:lstStyle/>
          <a:p>
            <a:r>
              <a:rPr lang="zh-CN" altLang="zh-CN" dirty="0"/>
              <a:t>对于其中的</a:t>
            </a:r>
            <a:r>
              <a:rPr lang="en-US" altLang="zh-CN" dirty="0"/>
              <a:t>7</a:t>
            </a:r>
            <a:r>
              <a:rPr lang="zh-CN" altLang="zh-CN" dirty="0"/>
              <a:t>种规则，可以保持一个元胞（比如左元胞）不变，将另外两个元胞（中、右元胞）映射为一个元胞，然后再做异或。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30</a:t>
            </a:r>
            <a:r>
              <a:rPr lang="zh-CN" altLang="zh-CN" dirty="0"/>
              <a:t>号规则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{11</a:t>
            </a:r>
            <a:r>
              <a:rPr lang="zh-CN" altLang="zh-CN" dirty="0"/>
              <a:t>→</a:t>
            </a:r>
            <a:r>
              <a:rPr lang="en-US" altLang="zh-CN" dirty="0"/>
              <a:t>1,10</a:t>
            </a:r>
            <a:r>
              <a:rPr lang="zh-CN" altLang="zh-CN" dirty="0"/>
              <a:t>→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01</a:t>
            </a:r>
            <a:r>
              <a:rPr lang="zh-CN" altLang="zh-CN" dirty="0"/>
              <a:t>→</a:t>
            </a:r>
            <a:r>
              <a:rPr lang="en-US" altLang="zh-CN" dirty="0"/>
              <a:t>1,00</a:t>
            </a:r>
            <a:r>
              <a:rPr lang="zh-CN" altLang="zh-CN" dirty="0"/>
              <a:t>→</a:t>
            </a:r>
            <a:r>
              <a:rPr lang="en-US" altLang="zh-CN" dirty="0"/>
              <a:t>0}</a:t>
            </a:r>
          </a:p>
          <a:p>
            <a:r>
              <a:rPr lang="en-US" altLang="zh-CN" dirty="0"/>
              <a:t>{11,11,11,10,01</a:t>
            </a:r>
            <a:r>
              <a:rPr lang="zh-CN" altLang="en-US" dirty="0"/>
              <a:t>，</a:t>
            </a:r>
            <a:r>
              <a:rPr lang="en-US" altLang="zh-CN" dirty="0"/>
              <a:t>01,01,00}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33A729-6B46-4DD0-8C15-D577FD44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211" y="3581057"/>
            <a:ext cx="12224096" cy="27557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6B79C0-805B-4F90-8DC8-198E2F48D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97" t="40909" r="36250" b="50000"/>
          <a:stretch/>
        </p:blipFill>
        <p:spPr>
          <a:xfrm>
            <a:off x="3228567" y="1403423"/>
            <a:ext cx="8422529" cy="10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71DF0-B36A-48AC-A1FC-69183489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复杂型规则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F4D627-D1E6-4F73-9CC8-966FBED6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96" t="40430" r="38001" b="34974"/>
          <a:stretch/>
        </p:blipFill>
        <p:spPr>
          <a:xfrm>
            <a:off x="1215735" y="1569026"/>
            <a:ext cx="9322765" cy="31380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737750-867C-4AAF-80E5-F1DE7FAE4785}"/>
              </a:ext>
            </a:extLst>
          </p:cNvPr>
          <p:cNvSpPr/>
          <p:nvPr/>
        </p:nvSpPr>
        <p:spPr>
          <a:xfrm>
            <a:off x="1782039" y="5079985"/>
            <a:ext cx="8356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cs typeface="Times New Roman" panose="02020603050405020304" pitchFamily="18" charset="0"/>
              </a:rPr>
              <a:t>标准异或和极端异或的中元胞</a:t>
            </a:r>
            <a:r>
              <a:rPr lang="en-US" altLang="zh-CN" sz="2400" dirty="0"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cs typeface="Times New Roman" panose="02020603050405020304" pitchFamily="18" charset="0"/>
              </a:rPr>
              <a:t>转换的次数均为</a:t>
            </a:r>
            <a:r>
              <a:rPr lang="en-US" altLang="zh-CN" sz="2400" dirty="0"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cs typeface="Times New Roman" panose="02020603050405020304" pitchFamily="18" charset="0"/>
              </a:rPr>
              <a:t>次，</a:t>
            </a:r>
            <a:r>
              <a:rPr lang="en-US" altLang="zh-CN" sz="2400" dirty="0">
                <a:cs typeface="Times New Roman" panose="02020603050405020304" pitchFamily="18" charset="0"/>
              </a:rPr>
              <a:t>118</a:t>
            </a:r>
            <a:r>
              <a:rPr lang="zh-CN" altLang="zh-CN" sz="2400" dirty="0">
                <a:cs typeface="Times New Roman" panose="02020603050405020304" pitchFamily="18" charset="0"/>
              </a:rPr>
              <a:t>号规则为</a:t>
            </a:r>
            <a:r>
              <a:rPr lang="en-US" altLang="zh-CN" sz="2400" dirty="0"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cs typeface="Times New Roman" panose="02020603050405020304" pitchFamily="18" charset="0"/>
              </a:rPr>
              <a:t>次，</a:t>
            </a:r>
            <a:r>
              <a:rPr lang="en-US" altLang="zh-CN" sz="2400" dirty="0">
                <a:cs typeface="Times New Roman" panose="02020603050405020304" pitchFamily="18" charset="0"/>
              </a:rPr>
              <a:t>110</a:t>
            </a:r>
            <a:r>
              <a:rPr lang="zh-CN" altLang="zh-CN" sz="2400" dirty="0">
                <a:cs typeface="Times New Roman" panose="02020603050405020304" pitchFamily="18" charset="0"/>
              </a:rPr>
              <a:t>号规则为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cs typeface="Times New Roman" panose="02020603050405020304" pitchFamily="18" charset="0"/>
              </a:rPr>
              <a:t>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35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E1F58-8439-4346-9E6C-9EF1084D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我的研究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0509D-B28B-4436-87FB-CE227D61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自我进化是递归，智能是一种递归，规则肯定需要体现递归</a:t>
            </a:r>
            <a:endParaRPr lang="en-US" altLang="zh-CN" dirty="0"/>
          </a:p>
          <a:p>
            <a:r>
              <a:rPr lang="zh-CN" altLang="zh-CN" dirty="0"/>
              <a:t>自我进化产生的智能必然是通用智能，因为只有通用智能才能解决进化过程中遇到的各种问题。</a:t>
            </a:r>
            <a:endParaRPr lang="en-US" altLang="zh-CN" dirty="0"/>
          </a:p>
          <a:p>
            <a:r>
              <a:rPr lang="zh-CN" altLang="zh-CN" dirty="0"/>
              <a:t>由于在虚拟环境中进化，它只是具备了智能的基本原理，就像婴儿大脑一样，有一个适应真实世界的过程，需要人类的引导和训练。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36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7C1E3-3D91-4F7C-92A7-7B8CA17C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未来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EE826-8654-47E7-AEA9-B3221B43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为什么需要自我进化</a:t>
            </a:r>
            <a:r>
              <a:rPr lang="zh-CN" altLang="en-US" dirty="0"/>
              <a:t>的人工智能</a:t>
            </a:r>
            <a:r>
              <a:rPr lang="zh-CN" altLang="zh-CN" dirty="0"/>
              <a:t>？</a:t>
            </a:r>
            <a:endParaRPr lang="en-US" altLang="zh-CN" dirty="0"/>
          </a:p>
          <a:p>
            <a:r>
              <a:rPr lang="zh-CN" altLang="en-US" dirty="0"/>
              <a:t>设计简单、高效</a:t>
            </a:r>
            <a:endParaRPr lang="en-US" altLang="zh-CN" dirty="0"/>
          </a:p>
          <a:p>
            <a:r>
              <a:rPr lang="zh-CN" altLang="zh-CN" dirty="0"/>
              <a:t>有些</a:t>
            </a:r>
            <a:r>
              <a:rPr lang="zh-CN" altLang="en-US" dirty="0"/>
              <a:t>知识、能力</a:t>
            </a:r>
            <a:r>
              <a:rPr lang="zh-CN" altLang="zh-CN" dirty="0"/>
              <a:t>是无法教给人工智能的，需要它自己去领悟</a:t>
            </a:r>
            <a:endParaRPr lang="en-US" altLang="zh-CN" dirty="0"/>
          </a:p>
          <a:p>
            <a:r>
              <a:rPr lang="zh-CN" altLang="zh-CN" dirty="0"/>
              <a:t>我认为技术奇点会由自我进化的人工智能达到，因为这样的</a:t>
            </a:r>
            <a:r>
              <a:rPr lang="zh-CN" altLang="en-US" dirty="0"/>
              <a:t>人工</a:t>
            </a:r>
            <a:r>
              <a:rPr lang="zh-CN" altLang="zh-CN" dirty="0"/>
              <a:t>智能才是</a:t>
            </a:r>
            <a:r>
              <a:rPr lang="zh-CN" altLang="en-US" dirty="0"/>
              <a:t>经过长期演化、非常</a:t>
            </a:r>
            <a:r>
              <a:rPr lang="zh-CN" altLang="zh-CN" dirty="0"/>
              <a:t>完备的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7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2C1BC-7D38-4A16-95A8-63AF2459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未来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640C7-AE03-4F45-9EEA-65D66112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目前主流的人工智能是将智能转化为计算，自我进化的人工智能则是将计算转化为智能。</a:t>
            </a:r>
            <a:endParaRPr lang="en-US" altLang="zh-CN" dirty="0"/>
          </a:p>
          <a:p>
            <a:r>
              <a:rPr lang="zh-CN" altLang="zh-CN" dirty="0"/>
              <a:t>人类掌握了巨大的计算力却没有充分发挥出来，因为需要人类设计和改进算法。</a:t>
            </a:r>
            <a:endParaRPr lang="en-US" altLang="zh-CN" dirty="0"/>
          </a:p>
          <a:p>
            <a:r>
              <a:rPr lang="zh-CN" altLang="zh-CN" dirty="0"/>
              <a:t>自我进化的人工智能其实是一种创造算法的算法，能够不断地将计算力转化为算法。</a:t>
            </a:r>
            <a:endParaRPr lang="en-US" altLang="zh-CN" dirty="0"/>
          </a:p>
          <a:p>
            <a:r>
              <a:rPr lang="zh-CN" altLang="zh-CN" dirty="0"/>
              <a:t>人类学会创造新的智能是一个飞跃，学会创造自我进化的智能也是一个飞跃。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06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8624C-1665-4593-B695-13CE3B62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91" y="249526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77988-5A52-4DF6-BF88-27B8BB51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4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28F6-DB1D-4A34-9E49-8EE75491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Gothic Std B" panose="020B0800000000000000" pitchFamily="34" charset="-128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4A9D9-8856-4646-B210-AEF271DA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元胞自动机</a:t>
            </a:r>
            <a:endParaRPr lang="en-US" altLang="zh-CN" dirty="0"/>
          </a:p>
          <a:p>
            <a:r>
              <a:rPr lang="zh-CN" altLang="en-US" dirty="0"/>
              <a:t>我的研究</a:t>
            </a:r>
            <a:endParaRPr lang="en-US" altLang="zh-CN" dirty="0"/>
          </a:p>
          <a:p>
            <a:r>
              <a:rPr lang="zh-CN" altLang="en-US" dirty="0"/>
              <a:t>未来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7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2D555-6665-48C9-8CA7-655CD5FE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7A54E-E38B-4823-90D3-2CA74131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设计一种能够改进自身的人工智能是困难的，因为改进所需要的智能水平很高，或者说人工智能建立在复杂的基础上</a:t>
            </a:r>
            <a:r>
              <a:rPr lang="en-US" altLang="zh-CN" dirty="0"/>
              <a:t>——</a:t>
            </a:r>
            <a:r>
              <a:rPr lang="zh-CN" altLang="zh-CN" dirty="0"/>
              <a:t>数学、</a:t>
            </a:r>
            <a:r>
              <a:rPr lang="zh-CN" altLang="en-US" dirty="0"/>
              <a:t>程序、各种</a:t>
            </a:r>
            <a:r>
              <a:rPr lang="zh-CN" altLang="zh-CN" dirty="0"/>
              <a:t>智能模型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zh-CN" dirty="0"/>
              <a:t>从建立在简单基础上的低水平人工智能开始，使基础和智能水平相</a:t>
            </a:r>
            <a:r>
              <a:rPr lang="zh-CN" altLang="en-US" dirty="0"/>
              <a:t>符合</a:t>
            </a:r>
            <a:r>
              <a:rPr lang="zh-CN" altLang="zh-CN" dirty="0"/>
              <a:t>，从而能够自我进化达到很高水平。</a:t>
            </a:r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495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F010A-19B7-4458-86DF-95D1AD47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79A0D-A5EF-409A-9F55-0A262E96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zh-CN" dirty="0"/>
              <a:t>强化学习</a:t>
            </a:r>
            <a:r>
              <a:rPr lang="zh-CN" altLang="en-US" dirty="0"/>
              <a:t>是一种自我进化的人工智能</a:t>
            </a:r>
            <a:r>
              <a:rPr lang="zh-CN" altLang="zh-CN" dirty="0"/>
              <a:t>，但它是复杂的人工智能，进化到一定程度会停止，需要人类来改进。</a:t>
            </a:r>
            <a:endParaRPr lang="en-US" altLang="zh-CN" dirty="0"/>
          </a:p>
          <a:p>
            <a:r>
              <a:rPr lang="zh-CN" altLang="zh-CN" dirty="0"/>
              <a:t>简单的人工智能类似人工生命，一开始是非常简单的，所有的复杂结构都是</a:t>
            </a:r>
            <a:r>
              <a:rPr lang="zh-CN" altLang="en-US" dirty="0"/>
              <a:t>根据特定规则</a:t>
            </a:r>
            <a:r>
              <a:rPr lang="zh-CN" altLang="zh-CN" dirty="0"/>
              <a:t>进化而来，这样能够避免自身超出自身的改进能力。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6AA7FC-3699-4989-92DA-6CA7834E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77" y="3986074"/>
            <a:ext cx="3990926" cy="25068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D346AE-C425-4ADA-AE39-FDA06E4AE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76" y="3742887"/>
            <a:ext cx="4948320" cy="25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1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2D555-6665-48C9-8CA7-655CD5FE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7A54E-E38B-4823-90D3-2CA74131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简单基础有很多种，最容易想到的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组成的二进制世界。</a:t>
            </a:r>
            <a:endParaRPr lang="en-US" altLang="zh-CN" dirty="0"/>
          </a:p>
          <a:p>
            <a:r>
              <a:rPr lang="zh-CN" altLang="en-US" dirty="0"/>
              <a:t>智能体由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组成，智能表现为有规律的</a:t>
            </a:r>
            <a:r>
              <a:rPr lang="en-US" altLang="zh-CN" dirty="0"/>
              <a:t>0-1</a:t>
            </a:r>
            <a:r>
              <a:rPr lang="zh-CN" altLang="en-US" dirty="0"/>
              <a:t>变换</a:t>
            </a:r>
            <a:endParaRPr lang="en-US" altLang="zh-CN" dirty="0"/>
          </a:p>
          <a:p>
            <a:r>
              <a:rPr lang="zh-CN" altLang="en-US" dirty="0"/>
              <a:t>我们只需设计初始智能体和进化规则</a:t>
            </a:r>
            <a:endParaRPr lang="en-US" altLang="zh-CN" dirty="0"/>
          </a:p>
          <a:p>
            <a:r>
              <a:rPr lang="zh-CN" altLang="en-US" dirty="0"/>
              <a:t>正确设计才能使得智能体进化得越来越复杂，否则很容易退化甚至死亡</a:t>
            </a:r>
            <a:endParaRPr lang="en-US" altLang="zh-CN" dirty="0"/>
          </a:p>
          <a:p>
            <a:r>
              <a:rPr lang="zh-CN" altLang="en-US" dirty="0"/>
              <a:t>目前的瓶颈在于缺乏有效的基础理论</a:t>
            </a:r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49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6D8BA-296F-49CB-95C8-D7CE4F81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元胞自动机（</a:t>
            </a:r>
            <a:r>
              <a:rPr lang="en-US" altLang="zh-CN" b="1" dirty="0"/>
              <a:t>Cellular Automata</a:t>
            </a:r>
            <a:r>
              <a:rPr lang="zh-CN" altLang="en-US" b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4ADD0-54C6-4DE0-97B2-DEF07889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时间、空间、状态都离散的演化动力系统，由冯</a:t>
            </a:r>
            <a:r>
              <a:rPr lang="en-US" altLang="zh-CN" dirty="0"/>
              <a:t>·</a:t>
            </a:r>
            <a:r>
              <a:rPr lang="zh-CN" altLang="en-US" dirty="0"/>
              <a:t>诺依曼提出</a:t>
            </a:r>
            <a:endParaRPr lang="en-US" altLang="zh-CN" dirty="0"/>
          </a:p>
          <a:p>
            <a:r>
              <a:rPr lang="zh-CN" altLang="en-US" dirty="0"/>
              <a:t>每个格子被称为元胞或细胞，具有有限种状态</a:t>
            </a:r>
            <a:endParaRPr lang="en-US" altLang="zh-CN" dirty="0"/>
          </a:p>
          <a:p>
            <a:r>
              <a:rPr lang="zh-CN" altLang="en-US" dirty="0"/>
              <a:t>每个格子根据自身和周围格子状态更新自己的状态</a:t>
            </a:r>
            <a:endParaRPr lang="en-US" altLang="zh-CN" dirty="0"/>
          </a:p>
          <a:p>
            <a:r>
              <a:rPr lang="zh-CN" altLang="en-US" dirty="0"/>
              <a:t>更新规则是统一的</a:t>
            </a:r>
            <a:endParaRPr lang="en-US" altLang="zh-CN" dirty="0"/>
          </a:p>
          <a:p>
            <a:r>
              <a:rPr lang="zh-CN" altLang="en-US" dirty="0"/>
              <a:t>更新是同步的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BC116C-9856-41D3-81AA-9AE51F5A4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0" t="39872" r="41165" b="32685"/>
          <a:stretch/>
        </p:blipFill>
        <p:spPr>
          <a:xfrm>
            <a:off x="4993688" y="4386754"/>
            <a:ext cx="5841507" cy="21061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338649-4E0E-43B0-B8DE-27431C888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8" t="84708" r="2237" b="7101"/>
          <a:stretch/>
        </p:blipFill>
        <p:spPr>
          <a:xfrm>
            <a:off x="4993688" y="3630966"/>
            <a:ext cx="6010184" cy="2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9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A02B3-C7F3-44A6-94BB-00AAD089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初等元胞自动机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15714-AF30-4042-A343-98782A590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一维的、两种状态的元胞自动机</a:t>
            </a:r>
            <a:endParaRPr lang="en-US" altLang="zh-CN" dirty="0"/>
          </a:p>
          <a:p>
            <a:r>
              <a:rPr lang="zh-CN" altLang="en-US" dirty="0"/>
              <a:t>由每个元胞和其左右相邻的两个元胞决定下一个状态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AB330-2DD0-4A65-89F9-DD9CA0463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5" t="63542" r="567" b="15488"/>
          <a:stretch/>
        </p:blipFill>
        <p:spPr>
          <a:xfrm>
            <a:off x="275431" y="3168636"/>
            <a:ext cx="5913079" cy="9720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83AB00-A85E-4823-A9CF-F1CC911CA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7" t="48010" r="1033" b="37623"/>
          <a:stretch/>
        </p:blipFill>
        <p:spPr>
          <a:xfrm>
            <a:off x="204187" y="4001294"/>
            <a:ext cx="5757719" cy="6158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F1E1D3-6FCB-4B03-9369-9AD3EBC02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84" t="39353" r="46698" b="48090"/>
          <a:stretch/>
        </p:blipFill>
        <p:spPr>
          <a:xfrm>
            <a:off x="6524675" y="3169013"/>
            <a:ext cx="5165290" cy="16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F6E6A-F4C8-4538-9E7D-D0F8FD70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初等元胞自动机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93BE3-585D-43C1-BC59-2CB73E80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上世纪</a:t>
            </a:r>
            <a:r>
              <a:rPr lang="en-US" altLang="zh-CN" dirty="0"/>
              <a:t>80</a:t>
            </a:r>
            <a:r>
              <a:rPr lang="zh-CN" altLang="en-US" dirty="0"/>
              <a:t>年代，沃尔夫拉姆（</a:t>
            </a:r>
            <a:r>
              <a:rPr lang="en-US" altLang="zh-CN" dirty="0"/>
              <a:t>S. Wolfram</a:t>
            </a:r>
            <a:r>
              <a:rPr lang="zh-CN" altLang="en-US" dirty="0"/>
              <a:t>）深入研究了初等元胞自动机的全部</a:t>
            </a:r>
            <a:r>
              <a:rPr lang="en-US" altLang="zh-CN" dirty="0"/>
              <a:t>256</a:t>
            </a:r>
            <a:r>
              <a:rPr lang="zh-CN" altLang="en-US" dirty="0"/>
              <a:t>种规则</a:t>
            </a:r>
            <a:endParaRPr lang="en-US" altLang="zh-CN" dirty="0"/>
          </a:p>
          <a:p>
            <a:r>
              <a:rPr lang="zh-CN" altLang="en-US" dirty="0"/>
              <a:t>发现有些规则产生的是非常单调的图案，有些规则产生的却是非常复杂的图案，他将规则分为稳定型、周期型、混沌型和复杂型四种类型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http://devinacker.github.io/celldemo/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C855A-A0A0-4DD6-8B85-56D58A71B7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78" t="47927" r="1184" b="7607"/>
          <a:stretch/>
        </p:blipFill>
        <p:spPr>
          <a:xfrm>
            <a:off x="3158837" y="4503815"/>
            <a:ext cx="5322162" cy="21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61F29-3C86-4A30-810E-5FAA6198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初等元胞自动机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A8B67-0C6A-431B-958B-6A006A9A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复杂型规则非常受到重视，因为它既具有随机性又具有一定的稳定性，被认为符合真实世界的规律。朗顿称其为“混沌边缘”，并且认为生命正是诞生于“混沌边缘”，由此开创了人工生命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E5BE50-CA57-4AB8-8547-DC51F758B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" t="53973" r="51165" b="7964"/>
          <a:stretch/>
        </p:blipFill>
        <p:spPr>
          <a:xfrm>
            <a:off x="2348345" y="3190008"/>
            <a:ext cx="7429500" cy="33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宽屏</PresentationFormat>
  <Paragraphs>71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Adobe Gothic Std B</vt:lpstr>
      <vt:lpstr>等线</vt:lpstr>
      <vt:lpstr>等线 Light</vt:lpstr>
      <vt:lpstr>Arial</vt:lpstr>
      <vt:lpstr>Office 主题​​</vt:lpstr>
      <vt:lpstr>自我进化的人工智能</vt:lpstr>
      <vt:lpstr>目录</vt:lpstr>
      <vt:lpstr>简介</vt:lpstr>
      <vt:lpstr>举例</vt:lpstr>
      <vt:lpstr>简介</vt:lpstr>
      <vt:lpstr>元胞自动机（Cellular Automata）</vt:lpstr>
      <vt:lpstr>初等元胞自动机</vt:lpstr>
      <vt:lpstr>初等元胞自动机</vt:lpstr>
      <vt:lpstr>初等元胞自动机</vt:lpstr>
      <vt:lpstr>我的研究</vt:lpstr>
      <vt:lpstr>我的研究</vt:lpstr>
      <vt:lpstr>PowerPoint 演示文稿</vt:lpstr>
      <vt:lpstr>复杂型规则</vt:lpstr>
      <vt:lpstr>我的研究</vt:lpstr>
      <vt:lpstr>未来</vt:lpstr>
      <vt:lpstr>未来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自我进化的人工智能</dc:title>
  <dc:creator> </dc:creator>
  <cp:lastModifiedBy> </cp:lastModifiedBy>
  <cp:revision>40</cp:revision>
  <dcterms:created xsi:type="dcterms:W3CDTF">2019-12-16T14:22:28Z</dcterms:created>
  <dcterms:modified xsi:type="dcterms:W3CDTF">2019-12-17T02:24:01Z</dcterms:modified>
</cp:coreProperties>
</file>