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lab1 </a:t>
            </a:r>
            <a:r>
              <a:rPr lang="zh-CN" altLang="en-US" dirty="0"/>
              <a:t>建模</a:t>
            </a:r>
            <a:r>
              <a:rPr lang="zh-CN" altLang="en-US" dirty="0" smtClean="0"/>
              <a:t>概念    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完成指导书</a:t>
            </a:r>
            <a:r>
              <a:rPr lang="en-US" altLang="zh-CN" dirty="0" smtClean="0"/>
              <a:t>1-1</a:t>
            </a:r>
            <a:r>
              <a:rPr lang="zh-CN" altLang="en-US" dirty="0" smtClean="0"/>
              <a:t>，实验报告中填写</a:t>
            </a:r>
            <a:r>
              <a:rPr lang="zh-CN" altLang="en-US" b="1" dirty="0" smtClean="0">
                <a:solidFill>
                  <a:srgbClr val="FF0000"/>
                </a:solidFill>
              </a:rPr>
              <a:t>原理图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1-1-8</a:t>
            </a:r>
            <a:r>
              <a:rPr lang="zh-CN" altLang="en-US" dirty="0" smtClean="0"/>
              <a:t>）</a:t>
            </a:r>
            <a:r>
              <a:rPr lang="zh-CN" altLang="en-US" dirty="0"/>
              <a:t>截</a:t>
            </a:r>
            <a:r>
              <a:rPr lang="zh-CN" altLang="en-US" dirty="0" smtClean="0"/>
              <a:t>图及</a:t>
            </a:r>
            <a:r>
              <a:rPr lang="zh-CN" altLang="en-US" b="1" dirty="0" smtClean="0">
                <a:solidFill>
                  <a:srgbClr val="FF0000"/>
                </a:solidFill>
              </a:rPr>
              <a:t>下载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1-1-12</a:t>
            </a:r>
            <a:r>
              <a:rPr lang="zh-CN" altLang="en-US" dirty="0" smtClean="0"/>
              <a:t>）的照片，下载照片内需含本人一卡通</a:t>
            </a:r>
            <a:endParaRPr lang="en-US" altLang="zh-CN" dirty="0" smtClean="0"/>
          </a:p>
          <a:p>
            <a:r>
              <a:rPr lang="zh-CN" altLang="en-US" dirty="0"/>
              <a:t>完成指导</a:t>
            </a:r>
            <a:r>
              <a:rPr lang="zh-CN" altLang="en-US" dirty="0" smtClean="0"/>
              <a:t>书</a:t>
            </a:r>
            <a:r>
              <a:rPr lang="en-US" altLang="zh-CN" dirty="0" smtClean="0"/>
              <a:t>2-2</a:t>
            </a:r>
            <a:r>
              <a:rPr lang="zh-CN" altLang="en-US" dirty="0" smtClean="0"/>
              <a:t>，</a:t>
            </a:r>
            <a:r>
              <a:rPr lang="zh-CN" altLang="en-US" dirty="0"/>
              <a:t>实验报告中</a:t>
            </a:r>
            <a:r>
              <a:rPr lang="zh-CN" altLang="en-US" dirty="0" smtClean="0"/>
              <a:t>填写</a:t>
            </a:r>
            <a:r>
              <a:rPr lang="zh-CN" altLang="en-US" b="1" dirty="0">
                <a:solidFill>
                  <a:srgbClr val="FF0000"/>
                </a:solidFill>
              </a:rPr>
              <a:t>仿真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2-2-5</a:t>
            </a:r>
            <a:r>
              <a:rPr lang="zh-CN" altLang="en-US" dirty="0" smtClean="0"/>
              <a:t>）</a:t>
            </a:r>
            <a:r>
              <a:rPr lang="zh-CN" altLang="en-US" dirty="0"/>
              <a:t>截图及</a:t>
            </a:r>
            <a:r>
              <a:rPr lang="zh-CN" altLang="en-US" b="1" dirty="0">
                <a:solidFill>
                  <a:srgbClr val="FF0000"/>
                </a:solidFill>
              </a:rPr>
              <a:t>下载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2-2-8</a:t>
            </a:r>
            <a:r>
              <a:rPr lang="zh-CN" altLang="en-US" dirty="0" smtClean="0"/>
              <a:t>）</a:t>
            </a:r>
            <a:r>
              <a:rPr lang="zh-CN" altLang="en-US" dirty="0"/>
              <a:t>的照片，下载照片内需含本人一</a:t>
            </a:r>
            <a:r>
              <a:rPr lang="zh-CN" altLang="en-US" dirty="0" smtClean="0"/>
              <a:t>卡通</a:t>
            </a:r>
            <a:endParaRPr lang="en-US" altLang="zh-CN" dirty="0" smtClean="0"/>
          </a:p>
          <a:p>
            <a:r>
              <a:rPr lang="zh-CN" altLang="en-US" dirty="0"/>
              <a:t>完成指导</a:t>
            </a:r>
            <a:r>
              <a:rPr lang="zh-CN" altLang="en-US" dirty="0" smtClean="0"/>
              <a:t>书</a:t>
            </a:r>
            <a:r>
              <a:rPr lang="en-US" altLang="zh-CN" dirty="0" smtClean="0"/>
              <a:t>3-2</a:t>
            </a:r>
            <a:r>
              <a:rPr lang="zh-CN" altLang="en-US" dirty="0"/>
              <a:t>，实验报告中</a:t>
            </a:r>
            <a:r>
              <a:rPr lang="zh-CN" altLang="en-US" dirty="0" smtClean="0"/>
              <a:t>填写</a:t>
            </a:r>
            <a:r>
              <a:rPr lang="zh-CN" altLang="en-US" b="1" dirty="0" smtClean="0">
                <a:solidFill>
                  <a:srgbClr val="FF0000"/>
                </a:solidFill>
              </a:rPr>
              <a:t>代码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3-2-2</a:t>
            </a:r>
            <a:r>
              <a:rPr lang="zh-CN" altLang="en-US" dirty="0" smtClean="0"/>
              <a:t>）内容</a:t>
            </a:r>
            <a:endParaRPr lang="en-US" altLang="zh-CN" dirty="0" smtClean="0"/>
          </a:p>
          <a:p>
            <a:r>
              <a:rPr lang="zh-CN" altLang="en-US" dirty="0" smtClean="0"/>
              <a:t>完成指导书</a:t>
            </a:r>
            <a:r>
              <a:rPr lang="en-US" altLang="zh-CN" dirty="0" smtClean="0"/>
              <a:t>4-2,</a:t>
            </a:r>
            <a:r>
              <a:rPr lang="zh-CN" altLang="en-US" dirty="0" smtClean="0"/>
              <a:t>实验报告中填写</a:t>
            </a:r>
            <a:r>
              <a:rPr lang="zh-CN" altLang="en-US" b="1" dirty="0" smtClean="0">
                <a:solidFill>
                  <a:srgbClr val="FF0000"/>
                </a:solidFill>
              </a:rPr>
              <a:t>代码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4-2-2</a:t>
            </a:r>
            <a:r>
              <a:rPr lang="zh-CN" altLang="en-US" dirty="0" smtClean="0"/>
              <a:t>）内容，</a:t>
            </a:r>
            <a:r>
              <a:rPr lang="zh-CN" altLang="en-US" b="1" dirty="0" smtClean="0">
                <a:solidFill>
                  <a:srgbClr val="FF0000"/>
                </a:solidFill>
              </a:rPr>
              <a:t>下载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4-2-6</a:t>
            </a:r>
            <a:r>
              <a:rPr lang="zh-CN" altLang="en-US" dirty="0" smtClean="0"/>
              <a:t>）照片</a:t>
            </a:r>
            <a:r>
              <a:rPr lang="zh-CN" altLang="en-US" dirty="0"/>
              <a:t>下载照片内需含本人一</a:t>
            </a:r>
            <a:r>
              <a:rPr lang="zh-CN" altLang="en-US" dirty="0" smtClean="0"/>
              <a:t>卡通</a:t>
            </a:r>
            <a:endParaRPr lang="en-US" altLang="zh-CN" dirty="0" smtClean="0"/>
          </a:p>
          <a:p>
            <a:r>
              <a:rPr lang="zh-CN" altLang="en-US" dirty="0" smtClean="0"/>
              <a:t>实验检查内容：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1-1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代码截图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原理图截图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2-2</a:t>
            </a:r>
            <a:r>
              <a:rPr lang="zh-CN" altLang="en-US" dirty="0" smtClean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代码截图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原理图截</a:t>
            </a:r>
            <a:r>
              <a:rPr lang="zh-CN" altLang="en-US" b="1" dirty="0" smtClean="0">
                <a:solidFill>
                  <a:srgbClr val="FF0000"/>
                </a:solidFill>
              </a:rPr>
              <a:t>图</a:t>
            </a:r>
            <a:r>
              <a:rPr lang="zh-CN" altLang="en-US" dirty="0" smtClean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仿真截图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3-2</a:t>
            </a:r>
            <a:r>
              <a:rPr lang="zh-CN" altLang="en-US" dirty="0" smtClean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代码截图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原理图截</a:t>
            </a:r>
            <a:r>
              <a:rPr lang="zh-CN" altLang="en-US" b="1" dirty="0" smtClean="0">
                <a:solidFill>
                  <a:srgbClr val="FF0000"/>
                </a:solidFill>
              </a:rPr>
              <a:t>图</a:t>
            </a:r>
            <a:endParaRPr lang="en-US" altLang="zh-CN" dirty="0"/>
          </a:p>
          <a:p>
            <a:pPr lvl="1"/>
            <a:r>
              <a:rPr lang="en-US" altLang="zh-CN" dirty="0" smtClean="0"/>
              <a:t>4-2</a:t>
            </a:r>
            <a:r>
              <a:rPr lang="zh-CN" altLang="en-US" dirty="0" smtClean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代码截图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原理图截</a:t>
            </a:r>
            <a:r>
              <a:rPr lang="zh-CN" altLang="en-US" b="1" dirty="0" smtClean="0">
                <a:solidFill>
                  <a:srgbClr val="FF0000"/>
                </a:solidFill>
              </a:rPr>
              <a:t>图、</a:t>
            </a:r>
            <a:r>
              <a:rPr lang="zh-CN" altLang="en-US" b="1" dirty="0">
                <a:solidFill>
                  <a:srgbClr val="FF0000"/>
                </a:solidFill>
              </a:rPr>
              <a:t>下载演示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每项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分，共计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</a:t>
            </a:r>
            <a:r>
              <a:rPr lang="zh-CN" altLang="en-US" smtClean="0"/>
              <a:t>，</a:t>
            </a:r>
            <a:r>
              <a:rPr lang="zh-CN" altLang="en-US" smtClean="0"/>
              <a:t>全部</a:t>
            </a:r>
            <a:r>
              <a:rPr lang="zh-CN" altLang="en-US" smtClean="0"/>
              <a:t>完成后</a:t>
            </a:r>
            <a:r>
              <a:rPr lang="zh-CN" altLang="en-US" smtClean="0"/>
              <a:t>找</a:t>
            </a:r>
            <a:r>
              <a:rPr lang="zh-CN" altLang="en-US" dirty="0" smtClean="0"/>
              <a:t>助教检查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7164288" y="764704"/>
            <a:ext cx="15121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2018.10.12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08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168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lab1 建模概念    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建模概念</dc:title>
  <dc:creator>ustc</dc:creator>
  <cp:lastModifiedBy>ustc</cp:lastModifiedBy>
  <cp:revision>12</cp:revision>
  <dcterms:created xsi:type="dcterms:W3CDTF">2018-10-12T02:29:32Z</dcterms:created>
  <dcterms:modified xsi:type="dcterms:W3CDTF">2018-10-12T03:21:47Z</dcterms:modified>
</cp:coreProperties>
</file>