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11 </a:t>
            </a:r>
            <a:r>
              <a:rPr lang="zh-CN" altLang="en-US" dirty="0" smtClean="0"/>
              <a:t>综合实验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charset="-122"/>
              </a:rPr>
              <a:t>利用本课程所学知识</a:t>
            </a:r>
            <a:r>
              <a:rPr lang="zh-CN" altLang="en-US" sz="2800" dirty="0" smtClean="0">
                <a:ea typeface="宋体" charset="-122"/>
              </a:rPr>
              <a:t>，一至两周内</a:t>
            </a:r>
            <a:r>
              <a:rPr lang="zh-CN" altLang="en-US" sz="2800" dirty="0">
                <a:ea typeface="宋体" charset="-122"/>
              </a:rPr>
              <a:t>设计出一个具有特定功能的完整数字系统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对实验题目及电路功能不</a:t>
            </a:r>
            <a:r>
              <a:rPr lang="zh-CN" altLang="en-US" sz="2800" dirty="0" smtClean="0">
                <a:ea typeface="宋体" charset="-122"/>
              </a:rPr>
              <a:t>做限制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根据电路稳定性、完整性、复杂程度、创意等方面综合打分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实验平台：</a:t>
            </a:r>
            <a:r>
              <a:rPr lang="en-US" altLang="zh-CN" sz="2800" dirty="0" smtClean="0">
                <a:ea typeface="宋体" charset="-122"/>
              </a:rPr>
              <a:t>Nexys4 DDR</a:t>
            </a:r>
          </a:p>
          <a:p>
            <a:r>
              <a:rPr lang="zh-CN" altLang="en-US" sz="2800" dirty="0" smtClean="0">
                <a:ea typeface="宋体" charset="-122"/>
              </a:rPr>
              <a:t>可</a:t>
            </a:r>
            <a:r>
              <a:rPr lang="zh-CN" altLang="en-US" sz="2800" dirty="0">
                <a:ea typeface="宋体" charset="-122"/>
              </a:rPr>
              <a:t>根据需要添加</a:t>
            </a:r>
            <a:r>
              <a:rPr lang="zh-CN" altLang="en-US" sz="2800" dirty="0" smtClean="0">
                <a:ea typeface="宋体" charset="-122"/>
              </a:rPr>
              <a:t>外设</a:t>
            </a: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选题参考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现提供如下方向供大家参考（</a:t>
            </a:r>
            <a:r>
              <a:rPr lang="zh-CN" altLang="en-US" b="1" i="1" dirty="0" smtClean="0">
                <a:solidFill>
                  <a:srgbClr val="FF0000"/>
                </a:solidFill>
                <a:ea typeface="宋体" charset="-122"/>
              </a:rPr>
              <a:t>仅供参考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外设型：利用开发板上的</a:t>
            </a:r>
            <a:r>
              <a:rPr lang="en-US" altLang="zh-CN" dirty="0" smtClean="0">
                <a:ea typeface="宋体" charset="-122"/>
              </a:rPr>
              <a:t>GPIO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PS2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USB-UART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VGA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RJ45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网络接口</a:t>
            </a:r>
            <a:r>
              <a:rPr lang="zh-CN" altLang="en-US" dirty="0" smtClean="0">
                <a:ea typeface="宋体" charset="-122"/>
              </a:rPr>
              <a:t>或其它外设，编写控制器，完成某种功能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功能型：利用</a:t>
            </a:r>
            <a:r>
              <a:rPr lang="en-US" altLang="zh-CN" dirty="0" smtClean="0">
                <a:ea typeface="宋体" charset="-122"/>
              </a:rPr>
              <a:t>FPGA</a:t>
            </a:r>
            <a:r>
              <a:rPr lang="zh-CN" altLang="en-US" dirty="0" smtClean="0">
                <a:ea typeface="宋体" charset="-122"/>
              </a:rPr>
              <a:t>及外设实现某种小游戏或功能电路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算法型：用硬件实现某种经典算法，并获得更好的性能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片上系统：利用嵌入式</a:t>
            </a:r>
            <a:r>
              <a:rPr lang="en-US" altLang="zh-CN" dirty="0" smtClean="0">
                <a:ea typeface="宋体" charset="-122"/>
              </a:rPr>
              <a:t>CPU IP</a:t>
            </a:r>
            <a:r>
              <a:rPr lang="zh-CN" altLang="en-US" dirty="0" smtClean="0">
                <a:ea typeface="宋体" charset="-122"/>
              </a:rPr>
              <a:t>核搭建片上系统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33152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检查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12.7</a:t>
            </a:r>
            <a:r>
              <a:rPr lang="zh-CN" altLang="en-US" dirty="0" smtClean="0">
                <a:ea typeface="宋体" charset="-122"/>
              </a:rPr>
              <a:t>号下午集中补交实验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12.14</a:t>
            </a:r>
            <a:r>
              <a:rPr lang="zh-CN" altLang="en-US" dirty="0" smtClean="0">
                <a:ea typeface="宋体" charset="-122"/>
              </a:rPr>
              <a:t>号下午统一</a:t>
            </a:r>
            <a:r>
              <a:rPr lang="zh-CN" altLang="en-US" dirty="0" smtClean="0">
                <a:ea typeface="宋体" charset="-122"/>
              </a:rPr>
              <a:t>检查最后一次实验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12.21</a:t>
            </a:r>
            <a:r>
              <a:rPr lang="zh-CN" altLang="en-US" dirty="0" smtClean="0">
                <a:ea typeface="宋体" charset="-122"/>
              </a:rPr>
              <a:t>号前提交如下材料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设计说明书：</a:t>
            </a:r>
            <a:r>
              <a:rPr lang="en-US" altLang="zh-CN" dirty="0" err="1" smtClean="0">
                <a:ea typeface="宋体" charset="-122"/>
              </a:rPr>
              <a:t>pdf</a:t>
            </a:r>
            <a:r>
              <a:rPr lang="zh-CN" altLang="en-US" dirty="0" smtClean="0">
                <a:ea typeface="宋体" charset="-122"/>
              </a:rPr>
              <a:t>格式，介绍电路功能，使用何种平台，如何使用，并附仿真或演示截图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设计源代码及工程文件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将设计说明书及工程文件压缩成</a:t>
            </a:r>
            <a:r>
              <a:rPr lang="en-US" altLang="zh-CN" dirty="0" smtClean="0">
                <a:ea typeface="宋体" charset="-122"/>
              </a:rPr>
              <a:t>lab11_</a:t>
            </a:r>
            <a:r>
              <a:rPr lang="zh-CN" altLang="en-US" dirty="0" smtClean="0">
                <a:ea typeface="宋体" charset="-122"/>
              </a:rPr>
              <a:t>学号</a:t>
            </a:r>
            <a:r>
              <a:rPr lang="en-US" altLang="zh-CN" dirty="0" smtClean="0">
                <a:ea typeface="宋体" charset="-122"/>
              </a:rPr>
              <a:t>_</a:t>
            </a:r>
            <a:r>
              <a:rPr lang="zh-CN" altLang="en-US" dirty="0" smtClean="0">
                <a:ea typeface="宋体" charset="-122"/>
              </a:rPr>
              <a:t>姓名</a:t>
            </a:r>
            <a:r>
              <a:rPr lang="en-US" altLang="zh-CN" dirty="0" smtClean="0">
                <a:ea typeface="宋体" charset="-122"/>
              </a:rPr>
              <a:t>_</a:t>
            </a:r>
            <a:r>
              <a:rPr lang="zh-CN" altLang="en-US" dirty="0" smtClean="0">
                <a:ea typeface="宋体" charset="-122"/>
              </a:rPr>
              <a:t>题目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en-US" altLang="zh-CN" dirty="0" err="1" smtClean="0">
                <a:ea typeface="宋体" charset="-122"/>
              </a:rPr>
              <a:t>rar</a:t>
            </a:r>
            <a:r>
              <a:rPr lang="en-US" altLang="zh-CN" dirty="0" smtClean="0">
                <a:ea typeface="宋体" charset="-122"/>
              </a:rPr>
              <a:t>(zip)</a:t>
            </a:r>
            <a:r>
              <a:rPr lang="zh-CN" altLang="en-US" dirty="0" smtClean="0">
                <a:ea typeface="宋体" charset="-122"/>
              </a:rPr>
              <a:t>上传到</a:t>
            </a:r>
            <a:r>
              <a:rPr lang="en-US" altLang="zh-CN" dirty="0" smtClean="0">
                <a:ea typeface="宋体" charset="-122"/>
              </a:rPr>
              <a:t>FTP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4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213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实验11 综合实验</vt:lpstr>
      <vt:lpstr>选题参考</vt:lpstr>
      <vt:lpstr>检查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39</cp:revision>
  <dcterms:created xsi:type="dcterms:W3CDTF">2018-10-19T04:49:29Z</dcterms:created>
  <dcterms:modified xsi:type="dcterms:W3CDTF">2018-11-28T03:44:50Z</dcterms:modified>
</cp:coreProperties>
</file>