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2018-11-02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4_5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lab4: 1-1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2-1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3-2</a:t>
            </a:r>
            <a:r>
              <a:rPr lang="zh-CN" altLang="en-US" sz="2800" dirty="0" smtClean="0"/>
              <a:t>仿真代码及仿真截图</a:t>
            </a:r>
            <a:r>
              <a:rPr lang="en-US" altLang="zh-CN" sz="2800" dirty="0" smtClean="0"/>
              <a:t>——6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r>
              <a:rPr lang="en-US" altLang="zh-CN" sz="2800" dirty="0" smtClean="0"/>
              <a:t>lab5: 2-2</a:t>
            </a:r>
            <a:r>
              <a:rPr lang="zh-CN" altLang="en-US" sz="2800" dirty="0" smtClean="0"/>
              <a:t>对</a:t>
            </a:r>
            <a:r>
              <a:rPr lang="en-US" altLang="zh-CN" sz="2800" dirty="0" smtClean="0">
                <a:solidFill>
                  <a:srgbClr val="FF0000"/>
                </a:solidFill>
              </a:rPr>
              <a:t>RS</a:t>
            </a:r>
            <a:r>
              <a:rPr lang="zh-CN" altLang="en-US" sz="2800" dirty="0" smtClean="0">
                <a:solidFill>
                  <a:srgbClr val="FF0000"/>
                </a:solidFill>
              </a:rPr>
              <a:t>锁存器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触发器（上升沿触发及下降沿触发两种）进行</a:t>
            </a:r>
            <a:r>
              <a:rPr lang="zh-CN" altLang="en-US" sz="2800" dirty="0" smtClean="0"/>
              <a:t>仿真，检查仿真代码及仿真截图</a:t>
            </a:r>
            <a:r>
              <a:rPr lang="en-US" altLang="zh-CN" sz="2800" dirty="0" smtClean="0"/>
              <a:t>——4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r>
              <a:rPr lang="zh-CN" altLang="en-US" sz="2800" dirty="0" smtClean="0"/>
              <a:t>本</a:t>
            </a:r>
            <a:r>
              <a:rPr lang="zh-CN" altLang="en-US" sz="2800" dirty="0" smtClean="0"/>
              <a:t>次实验结束后一周内</a:t>
            </a:r>
            <a:r>
              <a:rPr lang="zh-CN" altLang="en-US" sz="2800" dirty="0" smtClean="0"/>
              <a:t>提交一份实验</a:t>
            </a:r>
            <a:r>
              <a:rPr lang="zh-CN" altLang="en-US" sz="2800" dirty="0" smtClean="0"/>
              <a:t>报告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501008"/>
            <a:ext cx="6236321" cy="322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1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r>
              <a:rPr lang="en-US" altLang="zh-CN" dirty="0" smtClean="0"/>
              <a:t>——Task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3816424" cy="4665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module EXAMPLE (A, B, CIN, S, COUT); </a:t>
            </a:r>
            <a:br>
              <a:rPr lang="en-US" altLang="zh-CN" sz="1600" dirty="0"/>
            </a:b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/>
              <a:t>input [3:0] A, B; </a:t>
            </a:r>
            <a:br>
              <a:rPr lang="en-US" altLang="zh-CN" sz="1600" dirty="0"/>
            </a:br>
            <a:r>
              <a:rPr lang="en-US" altLang="zh-CN" sz="1600" dirty="0"/>
              <a:t>input CIN; </a:t>
            </a:r>
            <a:br>
              <a:rPr lang="en-US" altLang="zh-CN" sz="1600" dirty="0"/>
            </a:br>
            <a:r>
              <a:rPr lang="en-US" altLang="zh-CN" sz="1600" dirty="0"/>
              <a:t>output [3:0] S; </a:t>
            </a:r>
            <a:br>
              <a:rPr lang="en-US" altLang="zh-CN" sz="1600" dirty="0"/>
            </a:br>
            <a:r>
              <a:rPr lang="en-US" altLang="zh-CN" sz="1600" dirty="0"/>
              <a:t>output COUT; </a:t>
            </a:r>
            <a:br>
              <a:rPr lang="en-US" altLang="zh-CN" sz="1600" dirty="0"/>
            </a:b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 err="1"/>
              <a:t>reg</a:t>
            </a:r>
            <a:r>
              <a:rPr lang="en-US" altLang="zh-CN" sz="1600" dirty="0"/>
              <a:t> [3:0] S; </a:t>
            </a:r>
            <a:br>
              <a:rPr lang="en-US" altLang="zh-CN" sz="1600" dirty="0"/>
            </a:br>
            <a:r>
              <a:rPr lang="en-US" altLang="zh-CN" sz="1600" dirty="0" err="1"/>
              <a:t>reg</a:t>
            </a:r>
            <a:r>
              <a:rPr lang="en-US" altLang="zh-CN" sz="1600" dirty="0"/>
              <a:t> COUT; </a:t>
            </a:r>
            <a:br>
              <a:rPr lang="en-US" altLang="zh-CN" sz="1600" dirty="0"/>
            </a:br>
            <a:r>
              <a:rPr lang="en-US" altLang="zh-CN" sz="1600" dirty="0" err="1"/>
              <a:t>reg</a:t>
            </a:r>
            <a:r>
              <a:rPr lang="en-US" altLang="zh-CN" sz="1600" dirty="0"/>
              <a:t> [1:0] S0, S1, S2, S3; </a:t>
            </a:r>
            <a:br>
              <a:rPr lang="en-US" altLang="zh-CN" sz="1600" dirty="0"/>
            </a:b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/>
              <a:t>always @(A or B or CIN) begin </a:t>
            </a:r>
            <a:br>
              <a:rPr lang="en-US" altLang="zh-CN" sz="1600" dirty="0"/>
            </a:br>
            <a:r>
              <a:rPr lang="en-US" altLang="zh-CN" sz="1600" dirty="0" smtClean="0"/>
              <a:t>	ADD </a:t>
            </a:r>
            <a:r>
              <a:rPr lang="en-US" altLang="zh-CN" sz="1600" dirty="0"/>
              <a:t>(A[0], B[0], CIN, S0); </a:t>
            </a:r>
            <a:br>
              <a:rPr lang="en-US" altLang="zh-CN" sz="1600" dirty="0"/>
            </a:br>
            <a:r>
              <a:rPr lang="en-US" altLang="zh-CN" sz="1600" dirty="0" smtClean="0"/>
              <a:t>	ADD </a:t>
            </a:r>
            <a:r>
              <a:rPr lang="en-US" altLang="zh-CN" sz="1600" dirty="0"/>
              <a:t>(A[1], B[1], S0[1], S1); </a:t>
            </a:r>
            <a:br>
              <a:rPr lang="en-US" altLang="zh-CN" sz="1600" dirty="0"/>
            </a:br>
            <a:r>
              <a:rPr lang="en-US" altLang="zh-CN" sz="1600" dirty="0" smtClean="0"/>
              <a:t>	ADD </a:t>
            </a:r>
            <a:r>
              <a:rPr lang="en-US" altLang="zh-CN" sz="1600" dirty="0"/>
              <a:t>(A[2], B[2], S1[1], S2); </a:t>
            </a:r>
            <a:br>
              <a:rPr lang="en-US" altLang="zh-CN" sz="1600" dirty="0"/>
            </a:br>
            <a:r>
              <a:rPr lang="en-US" altLang="zh-CN" sz="1600" dirty="0" smtClean="0"/>
              <a:t>	ADD </a:t>
            </a:r>
            <a:r>
              <a:rPr lang="en-US" altLang="zh-CN" sz="1600" dirty="0"/>
              <a:t>(A[3], B[3], S2[1], S3); </a:t>
            </a:r>
            <a:br>
              <a:rPr lang="en-US" altLang="zh-CN" sz="1600" dirty="0"/>
            </a:br>
            <a:r>
              <a:rPr lang="en-US" altLang="zh-CN" sz="1600" dirty="0" smtClean="0"/>
              <a:t>	S </a:t>
            </a:r>
            <a:r>
              <a:rPr lang="en-US" altLang="zh-CN" sz="1600" dirty="0"/>
              <a:t>= {S3[0], S2[0], S1[0], S0[0]}; </a:t>
            </a:r>
            <a:br>
              <a:rPr lang="en-US" altLang="zh-CN" sz="1600" dirty="0"/>
            </a:br>
            <a:r>
              <a:rPr lang="en-US" altLang="zh-CN" sz="1600" dirty="0" smtClean="0"/>
              <a:t>        	COUT </a:t>
            </a:r>
            <a:r>
              <a:rPr lang="en-US" altLang="zh-CN" sz="1600" dirty="0"/>
              <a:t>= S3[1]; </a:t>
            </a:r>
            <a:br>
              <a:rPr lang="en-US" altLang="zh-CN" sz="1600" dirty="0"/>
            </a:br>
            <a:r>
              <a:rPr lang="en-US" altLang="zh-CN" sz="1600" dirty="0"/>
              <a:t>end 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740194"/>
            <a:ext cx="41764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600" dirty="0" smtClean="0"/>
              <a:t>task ADD; </a:t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input A, B, CIN; </a:t>
            </a:r>
            <a:br>
              <a:rPr lang="en-US" altLang="zh-CN" sz="1600" dirty="0" smtClean="0"/>
            </a:br>
            <a:r>
              <a:rPr lang="en-US" altLang="zh-CN" sz="1600" dirty="0" smtClean="0"/>
              <a:t>	output [1:0] C; </a:t>
            </a:r>
            <a:br>
              <a:rPr lang="en-US" altLang="zh-CN" sz="1600" dirty="0" smtClean="0"/>
            </a:br>
            <a:r>
              <a:rPr lang="en-US" altLang="zh-CN" sz="1600" dirty="0" smtClean="0"/>
              <a:t> 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reg</a:t>
            </a:r>
            <a:r>
              <a:rPr lang="en-US" altLang="zh-CN" sz="1600" dirty="0" smtClean="0"/>
              <a:t>  [1:0] C; 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reg</a:t>
            </a:r>
            <a:r>
              <a:rPr lang="en-US" altLang="zh-CN" sz="1600" dirty="0" smtClean="0"/>
              <a:t>  S, COUT; </a:t>
            </a:r>
            <a:br>
              <a:rPr lang="en-US" altLang="zh-CN" sz="1600" dirty="0" smtClean="0"/>
            </a:br>
            <a:r>
              <a:rPr lang="en-US" altLang="zh-CN" sz="1600" dirty="0" smtClean="0"/>
              <a:t> </a:t>
            </a:r>
            <a:br>
              <a:rPr lang="en-US" altLang="zh-CN" sz="1600" dirty="0" smtClean="0"/>
            </a:br>
            <a:r>
              <a:rPr lang="en-US" altLang="zh-CN" sz="1600" dirty="0" smtClean="0"/>
              <a:t>begin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1600" dirty="0" smtClean="0"/>
              <a:t>	S = A ^ B ^ CIN; </a:t>
            </a:r>
            <a:br>
              <a:rPr lang="en-US" altLang="zh-CN" sz="1600" dirty="0" smtClean="0"/>
            </a:br>
            <a:r>
              <a:rPr lang="en-US" altLang="zh-CN" sz="1600" dirty="0" smtClean="0"/>
              <a:t>	COUT = (A&amp;B) | (A&amp;CIN) | (B&amp;CIN); </a:t>
            </a:r>
            <a:br>
              <a:rPr lang="en-US" altLang="zh-CN" sz="1600" dirty="0" smtClean="0"/>
            </a:br>
            <a:r>
              <a:rPr lang="en-US" altLang="zh-CN" sz="1600" dirty="0" smtClean="0"/>
              <a:t>	C = {COUT, S}; </a:t>
            </a:r>
            <a:br>
              <a:rPr lang="en-US" altLang="zh-CN" sz="1600" dirty="0" smtClean="0"/>
            </a:br>
            <a:r>
              <a:rPr lang="en-US" altLang="zh-CN" sz="1600" dirty="0" smtClean="0"/>
              <a:t>end 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endtask</a:t>
            </a:r>
            <a:r>
              <a:rPr lang="en-US" altLang="zh-CN" sz="1600" dirty="0" smtClean="0"/>
              <a:t> </a:t>
            </a:r>
            <a:br>
              <a:rPr lang="en-US" altLang="zh-CN" sz="1600" dirty="0" smtClean="0"/>
            </a:br>
            <a:r>
              <a:rPr lang="en-US" altLang="zh-CN" sz="1600" dirty="0" smtClean="0"/>
              <a:t> </a:t>
            </a:r>
            <a:br>
              <a:rPr lang="en-US" altLang="zh-CN" sz="1600" dirty="0" smtClean="0"/>
            </a:br>
            <a:r>
              <a:rPr lang="en-US" altLang="zh-CN" sz="1600" dirty="0" err="1" smtClean="0"/>
              <a:t>endmodule</a:t>
            </a:r>
            <a:endParaRPr lang="en-US" altLang="zh-CN" sz="1600" dirty="0" smtClean="0"/>
          </a:p>
          <a:p>
            <a:pPr marL="0" indent="0">
              <a:buFont typeface="Arial" pitchFamily="34" charset="0"/>
              <a:buNone/>
            </a:pPr>
            <a:endParaRPr lang="zh-CN" altLang="en-US" sz="1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355976" y="162880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3528" y="4221088"/>
            <a:ext cx="3888432" cy="187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r>
              <a:rPr lang="en-US" altLang="zh-CN" dirty="0" smtClean="0"/>
              <a:t>——Function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3816424" cy="4665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module EXAMPLE (A, B, CIN, S, COUT); </a:t>
            </a:r>
            <a:br>
              <a:rPr lang="en-US" altLang="zh-CN" sz="1600" dirty="0"/>
            </a:b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/>
              <a:t>input [3:0] A, B; </a:t>
            </a:r>
            <a:br>
              <a:rPr lang="en-US" altLang="zh-CN" sz="1600" dirty="0"/>
            </a:br>
            <a:r>
              <a:rPr lang="en-US" altLang="zh-CN" sz="1600" dirty="0"/>
              <a:t>input CIN; </a:t>
            </a:r>
            <a:br>
              <a:rPr lang="en-US" altLang="zh-CN" sz="1600" dirty="0"/>
            </a:br>
            <a:r>
              <a:rPr lang="en-US" altLang="zh-CN" sz="1600" dirty="0"/>
              <a:t>output [3:0] S; </a:t>
            </a:r>
            <a:br>
              <a:rPr lang="en-US" altLang="zh-CN" sz="1600" dirty="0"/>
            </a:br>
            <a:r>
              <a:rPr lang="en-US" altLang="zh-CN" sz="1600" dirty="0"/>
              <a:t>output COUT; </a:t>
            </a:r>
            <a:br>
              <a:rPr lang="en-US" altLang="zh-CN" sz="1600" dirty="0"/>
            </a:b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 err="1"/>
              <a:t>reg</a:t>
            </a:r>
            <a:r>
              <a:rPr lang="en-US" altLang="zh-CN" sz="1600" dirty="0"/>
              <a:t> [3:0] S; </a:t>
            </a:r>
            <a:br>
              <a:rPr lang="en-US" altLang="zh-CN" sz="1600" dirty="0"/>
            </a:br>
            <a:r>
              <a:rPr lang="en-US" altLang="zh-CN" sz="1600" dirty="0" err="1"/>
              <a:t>reg</a:t>
            </a:r>
            <a:r>
              <a:rPr lang="en-US" altLang="zh-CN" sz="1600" dirty="0"/>
              <a:t> COUT; </a:t>
            </a:r>
            <a:br>
              <a:rPr lang="en-US" altLang="zh-CN" sz="1600" dirty="0"/>
            </a:br>
            <a:r>
              <a:rPr lang="en-US" altLang="zh-CN" sz="1600" dirty="0" err="1"/>
              <a:t>reg</a:t>
            </a:r>
            <a:r>
              <a:rPr lang="en-US" altLang="zh-CN" sz="1600" dirty="0"/>
              <a:t> [1:0] S0, S1, S2, S3; </a:t>
            </a:r>
            <a:br>
              <a:rPr lang="en-US" altLang="zh-CN" sz="1600" dirty="0"/>
            </a:b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 smtClean="0"/>
              <a:t>    assign </a:t>
            </a:r>
            <a:r>
              <a:rPr lang="en-US" altLang="zh-CN" sz="1600" dirty="0"/>
              <a:t>S0 = ADD (A[0], B[0], CIN</a:t>
            </a:r>
            <a:r>
              <a:rPr lang="en-US" altLang="zh-CN" sz="1600" dirty="0" smtClean="0"/>
              <a:t>), </a:t>
            </a:r>
          </a:p>
          <a:p>
            <a:pPr marL="0" indent="0">
              <a:buNone/>
            </a:pPr>
            <a:r>
              <a:rPr lang="en-US" altLang="zh-CN" sz="1600" dirty="0" smtClean="0"/>
              <a:t>    assign  S1 = ADD (A[1], B[1], S0[1]),</a:t>
            </a:r>
          </a:p>
          <a:p>
            <a:pPr marL="0" indent="0">
              <a:buNone/>
            </a:pPr>
            <a:r>
              <a:rPr lang="en-US" altLang="zh-CN" sz="1600" dirty="0" smtClean="0"/>
              <a:t>    assign  S2 </a:t>
            </a:r>
            <a:r>
              <a:rPr lang="en-US" altLang="zh-CN" sz="1600" dirty="0"/>
              <a:t>= ADD (A[2], B[2], S1[1]),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assign  S3 </a:t>
            </a:r>
            <a:r>
              <a:rPr lang="en-US" altLang="zh-CN" sz="1600" dirty="0"/>
              <a:t>= ADD (A[3], B[3], S2[1]),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assign  S </a:t>
            </a:r>
            <a:r>
              <a:rPr lang="en-US" altLang="zh-CN" sz="1600" dirty="0"/>
              <a:t>= {S3[0], S2[0], S1[0], S0[0]},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assign  COUT </a:t>
            </a:r>
            <a:r>
              <a:rPr lang="en-US" altLang="zh-CN" sz="1600" dirty="0"/>
              <a:t>= S3[1</a:t>
            </a:r>
            <a:r>
              <a:rPr lang="en-US" altLang="zh-CN" sz="1600" dirty="0" smtClean="0"/>
              <a:t>];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740194"/>
            <a:ext cx="4392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function </a:t>
            </a:r>
            <a:r>
              <a:rPr lang="en-US" altLang="zh-CN" sz="1600" dirty="0"/>
              <a:t>signed [1:0] ADD; </a:t>
            </a:r>
          </a:p>
          <a:p>
            <a:pPr marL="0" indent="0">
              <a:buNone/>
            </a:pPr>
            <a:r>
              <a:rPr lang="en-US" altLang="zh-CN" sz="1600" dirty="0" smtClean="0"/>
              <a:t>input </a:t>
            </a:r>
            <a:r>
              <a:rPr lang="en-US" altLang="zh-CN" sz="1600" dirty="0"/>
              <a:t>A, B, CIN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en-US" altLang="zh-CN" sz="1600" dirty="0" err="1" smtClean="0"/>
              <a:t>reg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S, COUT;  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begin </a:t>
            </a:r>
          </a:p>
          <a:p>
            <a:pPr marL="0" indent="0">
              <a:buNone/>
            </a:pPr>
            <a:r>
              <a:rPr lang="en-US" altLang="zh-CN" sz="1600" dirty="0" smtClean="0"/>
              <a:t>   	S </a:t>
            </a:r>
            <a:r>
              <a:rPr lang="en-US" altLang="zh-CN" sz="1600" dirty="0"/>
              <a:t>= A ^ B ^ CIN;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COUT </a:t>
            </a:r>
            <a:r>
              <a:rPr lang="en-US" altLang="zh-CN" sz="1600" dirty="0"/>
              <a:t>= (A&amp;B) | (A&amp;CIN) | (B&amp;CIN);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	ADD = </a:t>
            </a:r>
            <a:r>
              <a:rPr lang="en-US" altLang="zh-CN" sz="1600" dirty="0"/>
              <a:t>{COUT, S};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end </a:t>
            </a:r>
          </a:p>
          <a:p>
            <a:pPr marL="0" indent="0">
              <a:buNone/>
            </a:pPr>
            <a:r>
              <a:rPr lang="en-US" altLang="zh-CN" sz="1600" dirty="0" err="1" smtClean="0"/>
              <a:t>endfunction</a:t>
            </a:r>
            <a:r>
              <a:rPr lang="en-US" altLang="zh-CN" sz="1600" dirty="0" smtClean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/>
              <a:t>endmodule</a:t>
            </a:r>
            <a:endParaRPr lang="en-US" altLang="zh-CN" sz="1600" dirty="0" smtClean="0"/>
          </a:p>
          <a:p>
            <a:pPr marL="0" indent="0">
              <a:buFont typeface="Arial" pitchFamily="34" charset="0"/>
              <a:buNone/>
            </a:pPr>
            <a:endParaRPr lang="zh-CN" altLang="en-US" sz="16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355976" y="162880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23528" y="4221088"/>
            <a:ext cx="3888432" cy="187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9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代码示例</a:t>
            </a:r>
            <a:r>
              <a:rPr lang="en-US" altLang="zh-CN" dirty="0"/>
              <a:t>-</a:t>
            </a:r>
            <a:r>
              <a:rPr lang="en-US" altLang="zh-CN" dirty="0" smtClean="0"/>
              <a:t>D</a:t>
            </a:r>
            <a:r>
              <a:rPr lang="zh-CN" altLang="en-US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module</a:t>
            </a:r>
            <a:r>
              <a:rPr lang="en-US" altLang="zh-CN" dirty="0"/>
              <a:t> </a:t>
            </a:r>
            <a:r>
              <a:rPr lang="en-US" altLang="zh-CN" dirty="0" err="1"/>
              <a:t>D_latch_behavior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0000FF"/>
                </a:solidFill>
              </a:rPr>
              <a:t>input</a:t>
            </a:r>
            <a:r>
              <a:rPr lang="en-US" altLang="zh-CN" dirty="0"/>
              <a:t> D, </a:t>
            </a:r>
            <a:r>
              <a:rPr lang="en-US" altLang="zh-CN" dirty="0">
                <a:solidFill>
                  <a:srgbClr val="0000FF"/>
                </a:solidFill>
              </a:rPr>
              <a:t>input</a:t>
            </a:r>
            <a:r>
              <a:rPr lang="en-US" altLang="zh-CN" dirty="0"/>
              <a:t> Enable, </a:t>
            </a:r>
            <a:r>
              <a:rPr lang="en-US" altLang="zh-CN" dirty="0">
                <a:solidFill>
                  <a:srgbClr val="0000FF"/>
                </a:solidFill>
              </a:rPr>
              <a:t>output</a:t>
            </a:r>
            <a:r>
              <a:rPr lang="en-US" altLang="zh-CN" dirty="0"/>
              <a:t> Q, </a:t>
            </a:r>
            <a:r>
              <a:rPr lang="en-US" altLang="zh-CN" dirty="0">
                <a:solidFill>
                  <a:srgbClr val="0000FF"/>
                </a:solidFill>
              </a:rPr>
              <a:t>output</a:t>
            </a:r>
            <a:r>
              <a:rPr lang="en-US" altLang="zh-CN" dirty="0"/>
              <a:t> </a:t>
            </a:r>
            <a:r>
              <a:rPr lang="en-US" altLang="zh-CN" dirty="0" err="1"/>
              <a:t>Qbar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always</a:t>
            </a:r>
            <a:r>
              <a:rPr lang="en-US" altLang="zh-CN" dirty="0"/>
              <a:t> @ (D or Enable)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(Enable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begin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	Q </a:t>
            </a:r>
            <a:r>
              <a:rPr lang="en-US" altLang="zh-CN" dirty="0"/>
              <a:t>&lt;= D; 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Qbar</a:t>
            </a:r>
            <a:r>
              <a:rPr lang="en-US" altLang="zh-CN" dirty="0" smtClean="0"/>
              <a:t> </a:t>
            </a:r>
            <a:r>
              <a:rPr lang="en-US" altLang="zh-CN" dirty="0"/>
              <a:t>&lt;= ~D;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end 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endmodule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2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r>
              <a:rPr lang="en-US" altLang="zh-CN" dirty="0" smtClean="0"/>
              <a:t>-D</a:t>
            </a:r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module</a:t>
            </a:r>
            <a:r>
              <a:rPr lang="en-US" altLang="zh-CN" dirty="0"/>
              <a:t> </a:t>
            </a:r>
            <a:r>
              <a:rPr lang="en-US" altLang="zh-CN" dirty="0" err="1"/>
              <a:t>D_ff_behavior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input</a:t>
            </a:r>
            <a:r>
              <a:rPr lang="en-US" altLang="zh-CN" dirty="0" smtClean="0"/>
              <a:t> </a:t>
            </a:r>
            <a:r>
              <a:rPr lang="en-US" altLang="zh-CN" dirty="0"/>
              <a:t>D,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input</a:t>
            </a:r>
            <a:r>
              <a:rPr lang="en-US" altLang="zh-CN" dirty="0" smtClean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output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reg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Q</a:t>
            </a:r>
          </a:p>
          <a:p>
            <a:pPr marL="0" indent="0">
              <a:buNone/>
            </a:pPr>
            <a:r>
              <a:rPr lang="en-US" altLang="zh-CN" dirty="0" smtClean="0"/>
              <a:t>);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always</a:t>
            </a:r>
            <a:r>
              <a:rPr lang="en-US" altLang="zh-CN" dirty="0" smtClean="0"/>
              <a:t> </a:t>
            </a:r>
            <a:r>
              <a:rPr lang="en-US" altLang="zh-CN" dirty="0"/>
              <a:t>@ (</a:t>
            </a:r>
            <a:r>
              <a:rPr lang="en-US" altLang="zh-CN" dirty="0" err="1">
                <a:solidFill>
                  <a:srgbClr val="0000FF"/>
                </a:solidFill>
              </a:rPr>
              <a:t>posedge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 err="1" smtClean="0">
                <a:solidFill>
                  <a:srgbClr val="00B050"/>
                </a:solidFill>
              </a:rPr>
              <a:t>posedge</a:t>
            </a:r>
            <a:r>
              <a:rPr lang="zh-CN" altLang="en-US" dirty="0" smtClean="0">
                <a:solidFill>
                  <a:srgbClr val="00B050"/>
                </a:solidFill>
              </a:rPr>
              <a:t>表示上升沿，下降沿用</a:t>
            </a:r>
            <a:r>
              <a:rPr lang="en-US" altLang="zh-CN" dirty="0" err="1" smtClean="0">
                <a:solidFill>
                  <a:srgbClr val="00B050"/>
                </a:solidFill>
              </a:rPr>
              <a:t>negedge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Clk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begin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	Q </a:t>
            </a:r>
            <a:r>
              <a:rPr lang="en-US" altLang="zh-CN" dirty="0"/>
              <a:t>&lt;= D;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end 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endmodule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8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181</Words>
  <Application>Microsoft Office PowerPoint</Application>
  <PresentationFormat>全屏显示(4:3)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实验4_5</vt:lpstr>
      <vt:lpstr>代码示例——Task</vt:lpstr>
      <vt:lpstr>代码示例——Function</vt:lpstr>
      <vt:lpstr>代码示例-D锁存器</vt:lpstr>
      <vt:lpstr>代码示例-D触发器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ustc</cp:lastModifiedBy>
  <cp:revision>52</cp:revision>
  <dcterms:created xsi:type="dcterms:W3CDTF">2018-10-19T04:49:29Z</dcterms:created>
  <dcterms:modified xsi:type="dcterms:W3CDTF">2018-11-02T05:32:58Z</dcterms:modified>
</cp:coreProperties>
</file>