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6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1-1 </a:t>
            </a:r>
            <a:r>
              <a:rPr lang="zh-CN" altLang="en-US" sz="2800" dirty="0" smtClean="0"/>
              <a:t>检查代码、仿真截图和下载</a:t>
            </a:r>
            <a:r>
              <a:rPr lang="zh-CN" altLang="en-US" sz="2800" dirty="0" smtClean="0"/>
              <a:t>照片</a:t>
            </a:r>
            <a:r>
              <a:rPr lang="en-US" altLang="zh-CN" sz="2800" dirty="0"/>
              <a:t>——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分</a:t>
            </a:r>
            <a:endParaRPr lang="en-US" altLang="zh-CN" sz="2800" dirty="0" smtClean="0"/>
          </a:p>
          <a:p>
            <a:r>
              <a:rPr lang="en-US" altLang="zh-CN" sz="2800" dirty="0" smtClean="0"/>
              <a:t>2-2 </a:t>
            </a:r>
            <a:r>
              <a:rPr lang="zh-CN" altLang="en-US" sz="2800" dirty="0" smtClean="0"/>
              <a:t>检查</a:t>
            </a:r>
            <a:r>
              <a:rPr lang="zh-CN" altLang="en-US" sz="2800" dirty="0"/>
              <a:t>代码、仿真截图和下载</a:t>
            </a:r>
            <a:r>
              <a:rPr lang="zh-CN" altLang="en-US" sz="2800" dirty="0" smtClean="0"/>
              <a:t>照片</a:t>
            </a:r>
            <a:r>
              <a:rPr lang="en-US" altLang="zh-CN" sz="2800" dirty="0" smtClean="0"/>
              <a:t>——3</a:t>
            </a:r>
            <a:r>
              <a:rPr lang="zh-CN" altLang="en-US" sz="2800" dirty="0" smtClean="0"/>
              <a:t>分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如何“</a:t>
            </a:r>
            <a:r>
              <a:rPr lang="zh-CN" altLang="en-US" sz="2400" dirty="0"/>
              <a:t>加入</a:t>
            </a:r>
            <a:r>
              <a:rPr lang="en-US" altLang="zh-CN" sz="2400" dirty="0"/>
              <a:t>CLOCK_DEDITCATED_ROUTE </a:t>
            </a:r>
            <a:r>
              <a:rPr lang="zh-CN" altLang="en-US" sz="2400" dirty="0"/>
              <a:t>特性</a:t>
            </a:r>
            <a:r>
              <a:rPr lang="zh-CN" altLang="en-US" sz="2400" dirty="0" smtClean="0"/>
              <a:t>”？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参考</a:t>
            </a:r>
            <a:r>
              <a:rPr lang="en-US" altLang="zh-CN" sz="2400" dirty="0" smtClean="0"/>
              <a:t>1-1</a:t>
            </a:r>
          </a:p>
          <a:p>
            <a:r>
              <a:rPr lang="en-US" altLang="zh-CN" sz="2800" dirty="0" smtClean="0"/>
              <a:t>2-3 </a:t>
            </a:r>
            <a:r>
              <a:rPr lang="zh-CN" altLang="en-US" sz="2800" dirty="0" smtClean="0"/>
              <a:t>检查代码、原理图</a:t>
            </a:r>
            <a:r>
              <a:rPr lang="zh-CN" altLang="en-US" sz="2800" dirty="0" smtClean="0"/>
              <a:t>、仿真代码、仿真截图，不做下载</a:t>
            </a:r>
            <a:r>
              <a:rPr lang="zh-CN" altLang="en-US" sz="2800" dirty="0" smtClean="0"/>
              <a:t>要求</a:t>
            </a:r>
            <a:r>
              <a:rPr lang="en-US" altLang="zh-CN" sz="2800" dirty="0" smtClean="0"/>
              <a:t>——4</a:t>
            </a:r>
            <a:r>
              <a:rPr lang="zh-CN" altLang="en-US" sz="2800" dirty="0" smtClean="0"/>
              <a:t>分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0719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57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实验6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ustc</dc:creator>
  <cp:lastModifiedBy>ustc</cp:lastModifiedBy>
  <cp:revision>62</cp:revision>
  <dcterms:created xsi:type="dcterms:W3CDTF">2018-10-19T04:49:29Z</dcterms:created>
  <dcterms:modified xsi:type="dcterms:W3CDTF">2018-11-09T04:50:58Z</dcterms:modified>
</cp:coreProperties>
</file>