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71" r:id="rId10"/>
    <p:sldId id="267" r:id="rId11"/>
    <p:sldId id="268" r:id="rId12"/>
    <p:sldId id="272" r:id="rId13"/>
    <p:sldId id="265" r:id="rId14"/>
    <p:sldId id="26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22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8 IP</a:t>
            </a:r>
            <a:r>
              <a:rPr lang="zh-CN" altLang="en-US" dirty="0" smtClean="0"/>
              <a:t>核例化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实验目标：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——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核例化和使用流程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——</a:t>
            </a:r>
            <a:r>
              <a:rPr lang="zh-CN" altLang="en-US" dirty="0" smtClean="0"/>
              <a:t>掌握锁相环和计数器的使用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——</a:t>
            </a:r>
            <a:r>
              <a:rPr lang="zh-CN" altLang="en-US" dirty="0" smtClean="0"/>
              <a:t>掌握数码管动态扫描显示原理和具体实现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9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数码管工作原理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0947" y="3789040"/>
            <a:ext cx="2098576" cy="2764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FPGA</a:t>
            </a:r>
            <a:r>
              <a:rPr lang="zh-CN" altLang="en-US" dirty="0" smtClean="0"/>
              <a:t>输出：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 smtClean="0"/>
              <a:t>位选信号低电平有效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段</a:t>
            </a:r>
            <a:r>
              <a:rPr lang="zh-CN" altLang="en-US" sz="2800" dirty="0" smtClean="0"/>
              <a:t>选信号低电平有效</a:t>
            </a:r>
            <a:endParaRPr lang="zh-CN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8720"/>
            <a:ext cx="8748463" cy="233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42103"/>
            <a:ext cx="6696743" cy="351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5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zh-CN" altLang="en-US" dirty="0" smtClean="0"/>
              <a:t>数码管工作原理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929411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如何在数码管上显示多位数据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时分复用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每个时刻只有一个数码管工作</a:t>
            </a:r>
            <a:r>
              <a:rPr lang="zh-CN" altLang="en-US" dirty="0" smtClean="0">
                <a:ea typeface="宋体" charset="-122"/>
              </a:rPr>
              <a:t>，建议每</a:t>
            </a:r>
            <a:r>
              <a:rPr lang="en-US" altLang="zh-CN" dirty="0" err="1">
                <a:ea typeface="宋体" charset="-122"/>
              </a:rPr>
              <a:t>ms</a:t>
            </a:r>
            <a:r>
              <a:rPr lang="zh-CN" altLang="en-US" dirty="0">
                <a:ea typeface="宋体" charset="-122"/>
              </a:rPr>
              <a:t>切换一次</a:t>
            </a:r>
            <a:endParaRPr lang="en-US" altLang="zh-CN" dirty="0">
              <a:ea typeface="宋体" charset="-122"/>
            </a:endParaRPr>
          </a:p>
          <a:p>
            <a:pPr lvl="2"/>
            <a:r>
              <a:rPr lang="zh-CN" altLang="en-US" dirty="0">
                <a:ea typeface="宋体" charset="-122"/>
              </a:rPr>
              <a:t>切换速度不能太快也不能太</a:t>
            </a:r>
            <a:r>
              <a:rPr lang="zh-CN" altLang="en-US" dirty="0" smtClean="0">
                <a:ea typeface="宋体" charset="-122"/>
              </a:rPr>
              <a:t>慢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39" y="3717032"/>
            <a:ext cx="854392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1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设计参考：</a:t>
            </a:r>
            <a:r>
              <a:rPr lang="en-US" altLang="zh-CN" dirty="0" smtClean="0"/>
              <a:t>2_1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zh-CN" altLang="en-US" dirty="0" smtClean="0"/>
              <a:t>调用计数器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并用数码管显示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</a:t>
            </a:r>
            <a:r>
              <a:rPr lang="zh-CN" altLang="en-US" dirty="0"/>
              <a:t>化两个十进制计数器</a:t>
            </a:r>
            <a:r>
              <a:rPr lang="en-US" altLang="zh-CN" dirty="0"/>
              <a:t>IP</a:t>
            </a:r>
            <a:r>
              <a:rPr lang="zh-CN" altLang="en-US" dirty="0"/>
              <a:t>，构建成一个两位数的计数器，计数每秒钟加一，并将计数结果用两个数码管显示</a:t>
            </a:r>
            <a:r>
              <a:rPr lang="zh-CN" altLang="en-US" dirty="0" smtClean="0"/>
              <a:t>出来</a:t>
            </a:r>
            <a:endParaRPr lang="en-US" altLang="zh-CN" dirty="0" smtClean="0"/>
          </a:p>
          <a:p>
            <a:pPr lvl="1"/>
            <a:r>
              <a:rPr lang="zh-CN" altLang="en-US" dirty="0"/>
              <a:t>例</a:t>
            </a:r>
            <a:r>
              <a:rPr lang="zh-CN" altLang="en-US" dirty="0" smtClean="0"/>
              <a:t>化两个十进制计数器，并进行级联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复用前面实验设计的模块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10877"/>
            <a:ext cx="8568951" cy="2358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7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例化计数器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37" y="1628800"/>
            <a:ext cx="7967387" cy="467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4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662046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对</a:t>
            </a:r>
            <a:r>
              <a:rPr lang="zh-CN" altLang="en-US" sz="2400" dirty="0" smtClean="0"/>
              <a:t>两位数的</a:t>
            </a:r>
            <a:r>
              <a:rPr lang="en-US" altLang="zh-CN" sz="2400" dirty="0" smtClean="0"/>
              <a:t>BCD</a:t>
            </a:r>
            <a:r>
              <a:rPr lang="zh-CN" altLang="en-US" sz="2400" dirty="0" smtClean="0"/>
              <a:t>计数器</a:t>
            </a:r>
            <a:r>
              <a:rPr lang="zh-CN" altLang="en-US" sz="2400" dirty="0" smtClean="0"/>
              <a:t>进行</a:t>
            </a:r>
            <a:r>
              <a:rPr lang="zh-CN" altLang="en-US" sz="2400" dirty="0" smtClean="0"/>
              <a:t>仿真，以确保功能</a:t>
            </a:r>
            <a:r>
              <a:rPr lang="zh-CN" altLang="en-US" sz="2400" dirty="0" smtClean="0"/>
              <a:t>正确</a:t>
            </a:r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如果</a:t>
            </a:r>
            <a:r>
              <a:rPr lang="en-US" altLang="zh-CN" sz="2400" dirty="0" smtClean="0"/>
              <a:t>2.1</a:t>
            </a:r>
            <a:r>
              <a:rPr lang="zh-CN" altLang="en-US" sz="2400" dirty="0" smtClean="0"/>
              <a:t>实验中十进制计数器使用</a:t>
            </a:r>
            <a:r>
              <a:rPr lang="en-US" altLang="zh-CN" sz="2400" dirty="0" smtClean="0"/>
              <a:t>5MHz</a:t>
            </a:r>
            <a:r>
              <a:rPr lang="zh-CN" altLang="en-US" sz="2400" dirty="0" smtClean="0"/>
              <a:t>时钟控制，用</a:t>
            </a:r>
            <a:r>
              <a:rPr lang="en-US" altLang="zh-CN" sz="2400" dirty="0" smtClean="0"/>
              <a:t>1Hz</a:t>
            </a:r>
            <a:r>
              <a:rPr lang="zh-CN" altLang="en-US" sz="2400" dirty="0" smtClean="0"/>
              <a:t>周期信号作为计数器时钟使能信号（</a:t>
            </a:r>
            <a:r>
              <a:rPr lang="en-US" altLang="zh-CN" sz="2400" dirty="0" smtClean="0"/>
              <a:t>CE</a:t>
            </a:r>
            <a:r>
              <a:rPr lang="zh-CN" altLang="en-US" sz="2400" dirty="0" smtClean="0"/>
              <a:t>），应如何设计？试画出电路图，并编写代码，下载验证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将课后题写入实验报告，第一题提交仿真截图（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分），第二题提交电路图、代码和下载截图（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分）</a:t>
            </a:r>
            <a:endParaRPr lang="zh-CN" altLang="en-US" sz="24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742179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1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/>
              <a:t>8 IP</a:t>
            </a:r>
            <a:r>
              <a:rPr lang="zh-CN" altLang="en-US" dirty="0"/>
              <a:t>核例化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1-1 </a:t>
            </a:r>
            <a:r>
              <a:rPr lang="zh-CN" altLang="en-US" dirty="0" smtClean="0"/>
              <a:t>设计一秒脉冲发生器，</a:t>
            </a:r>
            <a:r>
              <a:rPr lang="zh-CN" altLang="en-US" dirty="0" smtClean="0"/>
              <a:t>生成每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秒钟一个周期高电平的脉冲信号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检查代码、下载</a:t>
            </a:r>
            <a:r>
              <a:rPr lang="zh-CN" altLang="en-US" dirty="0"/>
              <a:t>结果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分、下载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en-US" altLang="zh-CN" dirty="0" smtClean="0"/>
              <a:t>1-2 </a:t>
            </a:r>
            <a:r>
              <a:rPr lang="zh-CN" altLang="en-US" dirty="0" smtClean="0"/>
              <a:t>设数码管动态扫描电路，</a:t>
            </a:r>
            <a:r>
              <a:rPr lang="zh-CN" altLang="en-US" dirty="0" smtClean="0"/>
              <a:t>将开关输入按</a:t>
            </a:r>
            <a:r>
              <a:rPr lang="en-US" altLang="zh-CN" dirty="0" smtClean="0"/>
              <a:t>BCD</a:t>
            </a:r>
            <a:r>
              <a:rPr lang="zh-CN" altLang="en-US" dirty="0" smtClean="0"/>
              <a:t>码显示到数码管上，</a:t>
            </a:r>
            <a:r>
              <a:rPr lang="zh-CN" altLang="en-US" dirty="0" smtClean="0"/>
              <a:t>检查</a:t>
            </a:r>
            <a:r>
              <a:rPr lang="zh-CN" altLang="en-US" dirty="0"/>
              <a:t>代码</a:t>
            </a:r>
            <a:r>
              <a:rPr lang="zh-CN" altLang="en-US" dirty="0" smtClean="0"/>
              <a:t>、下载结果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分、下载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en-US" altLang="zh-CN" dirty="0" smtClean="0"/>
              <a:t>2-1 </a:t>
            </a:r>
            <a:r>
              <a:rPr lang="zh-CN" altLang="en-US" dirty="0" smtClean="0"/>
              <a:t>例化两个十进制计数器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，构建成一个两位数的计数器，计数每秒钟加一，并将计数结果用两个数码管显示出来，检查</a:t>
            </a:r>
            <a:r>
              <a:rPr lang="zh-CN" altLang="en-US" dirty="0" smtClean="0"/>
              <a:t>代码、下载结果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分、下载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19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设计参考：</a:t>
            </a:r>
            <a:r>
              <a:rPr lang="en-US" altLang="zh-CN" dirty="0" smtClean="0"/>
              <a:t>1_1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73630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一秒脉冲信号</a:t>
            </a:r>
            <a:endParaRPr lang="en-US" altLang="zh-CN" dirty="0" smtClean="0"/>
          </a:p>
          <a:p>
            <a:pPr lvl="1"/>
            <a:r>
              <a:rPr lang="zh-CN" altLang="en-US" sz="2400" dirty="0"/>
              <a:t>设计一秒脉冲发生器，生成每</a:t>
            </a:r>
            <a:r>
              <a:rPr lang="en-US" altLang="zh-CN" sz="2400" dirty="0"/>
              <a:t>1</a:t>
            </a:r>
            <a:r>
              <a:rPr lang="zh-CN" altLang="en-US" sz="2400" dirty="0"/>
              <a:t>秒钟一个周期高电平的脉冲</a:t>
            </a:r>
            <a:r>
              <a:rPr lang="zh-CN" altLang="en-US" sz="2400" dirty="0" smtClean="0"/>
              <a:t>信号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例</a:t>
            </a:r>
            <a:r>
              <a:rPr lang="zh-CN" altLang="en-US" sz="2400" dirty="0" smtClean="0"/>
              <a:t>化时钟管理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，由</a:t>
            </a:r>
            <a:r>
              <a:rPr lang="en-US" altLang="zh-CN" sz="2400" dirty="0" smtClean="0"/>
              <a:t>100MHz</a:t>
            </a:r>
            <a:r>
              <a:rPr lang="zh-CN" altLang="en-US" sz="2400" dirty="0" smtClean="0"/>
              <a:t>时钟生成</a:t>
            </a:r>
            <a:r>
              <a:rPr lang="en-US" altLang="zh-CN" sz="2400" dirty="0" smtClean="0"/>
              <a:t>5MHz</a:t>
            </a:r>
            <a:r>
              <a:rPr lang="zh-CN" altLang="en-US" sz="2400" dirty="0" smtClean="0"/>
              <a:t>时钟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编写计数器代码，由</a:t>
            </a:r>
            <a:r>
              <a:rPr lang="en-US" altLang="zh-CN" sz="2400" dirty="0" smtClean="0"/>
              <a:t>5MHz</a:t>
            </a:r>
            <a:r>
              <a:rPr lang="zh-CN" altLang="en-US" sz="2400" dirty="0" smtClean="0"/>
              <a:t>时钟生成</a:t>
            </a:r>
            <a:r>
              <a:rPr lang="en-US" altLang="zh-CN" sz="2400" dirty="0" smtClean="0"/>
              <a:t>1Hz</a:t>
            </a:r>
            <a:r>
              <a:rPr lang="zh-CN" altLang="en-US" sz="2400" dirty="0" smtClean="0"/>
              <a:t>脉冲信号</a:t>
            </a:r>
            <a:endParaRPr lang="en-US" altLang="zh-CN" sz="2400" dirty="0" smtClean="0"/>
          </a:p>
          <a:p>
            <a:pPr lvl="1"/>
            <a:endParaRPr lang="zh-CN" altLang="en-US" sz="4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84" y="4150320"/>
            <a:ext cx="818833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4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计数器</a:t>
            </a:r>
            <a:r>
              <a:rPr lang="zh-CN" altLang="en-US" dirty="0" smtClean="0"/>
              <a:t>参考代码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0000FF"/>
                </a:solidFill>
              </a:rPr>
              <a:t>reg</a:t>
            </a:r>
            <a:r>
              <a:rPr lang="en-US" altLang="zh-CN" dirty="0" smtClean="0"/>
              <a:t>	[9:0]	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; 	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计数周期为</a:t>
            </a:r>
            <a:r>
              <a:rPr lang="en-US" altLang="zh-CN" dirty="0" smtClean="0">
                <a:solidFill>
                  <a:srgbClr val="00B050"/>
                </a:solidFill>
              </a:rPr>
              <a:t>1000</a:t>
            </a:r>
            <a:r>
              <a:rPr lang="zh-CN" altLang="en-US" dirty="0" smtClean="0">
                <a:solidFill>
                  <a:srgbClr val="00B050"/>
                </a:solidFill>
              </a:rPr>
              <a:t>的计数器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wire</a:t>
            </a:r>
            <a:r>
              <a:rPr lang="en-US" altLang="zh-CN" dirty="0" smtClean="0"/>
              <a:t>		pulse;</a:t>
            </a:r>
            <a:r>
              <a:rPr lang="en-US" altLang="zh-CN" dirty="0" smtClean="0">
                <a:solidFill>
                  <a:srgbClr val="00B050"/>
                </a:solidFill>
              </a:rPr>
              <a:t> //</a:t>
            </a:r>
            <a:r>
              <a:rPr lang="zh-CN" altLang="en-US" dirty="0" smtClean="0">
                <a:solidFill>
                  <a:srgbClr val="00B050"/>
                </a:solidFill>
              </a:rPr>
              <a:t>每</a:t>
            </a:r>
            <a:r>
              <a:rPr lang="en-US" altLang="zh-CN" dirty="0" smtClean="0">
                <a:solidFill>
                  <a:srgbClr val="00B050"/>
                </a:solidFill>
              </a:rPr>
              <a:t>1000</a:t>
            </a:r>
            <a:r>
              <a:rPr lang="zh-CN" altLang="en-US" dirty="0" smtClean="0">
                <a:solidFill>
                  <a:srgbClr val="00B050"/>
                </a:solidFill>
              </a:rPr>
              <a:t>个周期一个高电平信号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always</a:t>
            </a:r>
            <a:r>
              <a:rPr lang="en-US" altLang="zh-CN" dirty="0" smtClean="0"/>
              <a:t>@(</a:t>
            </a:r>
            <a:r>
              <a:rPr lang="en-US" altLang="zh-CN" dirty="0" err="1" smtClean="0">
                <a:solidFill>
                  <a:srgbClr val="0000FF"/>
                </a:solidFill>
              </a:rPr>
              <a:t>posedge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/>
              <a:t>clk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or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negedge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/>
              <a:t>rst_n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(~</a:t>
            </a:r>
            <a:r>
              <a:rPr lang="en-US" altLang="zh-CN" dirty="0" err="1" smtClean="0"/>
              <a:t>rst_n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&lt;= </a:t>
            </a:r>
            <a:r>
              <a:rPr lang="en-US" altLang="zh-CN" dirty="0" smtClean="0"/>
              <a:t>10’h0;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0000FF"/>
                </a:solidFill>
              </a:rPr>
              <a:t>else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&gt;= </a:t>
            </a:r>
            <a:r>
              <a:rPr lang="en-US" altLang="zh-CN" dirty="0" smtClean="0"/>
              <a:t>10’d999)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&lt;=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10’h0;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0000FF"/>
                </a:solidFill>
              </a:rPr>
              <a:t>else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&lt;=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en-US" altLang="zh-CN" dirty="0" smtClean="0"/>
              <a:t> 10’h1;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end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assign		</a:t>
            </a:r>
            <a:r>
              <a:rPr lang="en-US" altLang="zh-CN" dirty="0" smtClean="0"/>
              <a:t>pulse =  (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 == 10’d999) ? 1’b1 : 1’b0;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7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712968" cy="490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>
          <a:xfrm>
            <a:off x="467544" y="3212976"/>
            <a:ext cx="201622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44208" y="3717032"/>
            <a:ext cx="201622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7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340768"/>
            <a:ext cx="78009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40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4032448" cy="4525963"/>
          </a:xfrm>
        </p:spPr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代码存放路径为：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工程目录</a:t>
            </a:r>
            <a:r>
              <a:rPr lang="en-US" altLang="zh-CN" sz="2400" dirty="0" smtClean="0"/>
              <a:t>\</a:t>
            </a:r>
            <a:r>
              <a:rPr lang="zh-CN" altLang="en-US" sz="2400" dirty="0" smtClean="0"/>
              <a:t>工程名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srcs</a:t>
            </a:r>
            <a:r>
              <a:rPr lang="en-US" altLang="zh-CN" sz="2400" dirty="0" smtClean="0"/>
              <a:t> \sources_1\</a:t>
            </a:r>
            <a:r>
              <a:rPr lang="en-US" altLang="zh-CN" sz="2400" dirty="0" err="1" smtClean="0"/>
              <a:t>ip</a:t>
            </a:r>
            <a:r>
              <a:rPr lang="en-US" altLang="zh-CN" sz="2400" dirty="0" smtClean="0"/>
              <a:t>\clk_wiz_0</a:t>
            </a:r>
          </a:p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直接调用，与使用自己写的模块相同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黑</a:t>
            </a:r>
            <a:r>
              <a:rPr lang="zh-CN" altLang="en-US" sz="2400" dirty="0" smtClean="0"/>
              <a:t>盒，看不到源代码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82841"/>
            <a:ext cx="4392488" cy="522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9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类别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、内存控制器等</a:t>
            </a:r>
            <a:endParaRPr lang="en-US" altLang="zh-CN" dirty="0" smtClean="0"/>
          </a:p>
          <a:p>
            <a:r>
              <a:rPr lang="zh-CN" altLang="en-US" dirty="0" smtClean="0"/>
              <a:t>总线、接口类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UART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VGA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GPIO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SERDES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AXI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PCIE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功能类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PLL</a:t>
            </a:r>
            <a:r>
              <a:rPr lang="zh-CN" altLang="en-US" dirty="0" smtClean="0"/>
              <a:t>、计数器、加法器、乘法器、滤波器等</a:t>
            </a:r>
            <a:endParaRPr lang="en-US" altLang="zh-CN" dirty="0" smtClean="0"/>
          </a:p>
          <a:p>
            <a:r>
              <a:rPr lang="zh-CN" altLang="en-US" dirty="0" smtClean="0"/>
              <a:t>其它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、在线调试、硬件加速、数字信号处理等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24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设计参考</a:t>
            </a:r>
            <a:r>
              <a:rPr lang="zh-CN" altLang="en-US" dirty="0"/>
              <a:t>：</a:t>
            </a:r>
            <a:r>
              <a:rPr lang="en-US" altLang="zh-CN" dirty="0" smtClean="0"/>
              <a:t>1_2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数码管动态扫描</a:t>
            </a:r>
            <a:endParaRPr lang="en-US" altLang="zh-CN" dirty="0" smtClean="0"/>
          </a:p>
          <a:p>
            <a:pPr lvl="1"/>
            <a:r>
              <a:rPr lang="zh-CN" altLang="en-US" dirty="0"/>
              <a:t>设数码管动态扫描电路，将开关输入按</a:t>
            </a:r>
            <a:r>
              <a:rPr lang="en-US" altLang="zh-CN" dirty="0"/>
              <a:t>BCD</a:t>
            </a:r>
            <a:r>
              <a:rPr lang="zh-CN" altLang="en-US" dirty="0"/>
              <a:t>码显示到数码管上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100MHz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5MHz</a:t>
            </a:r>
            <a:r>
              <a:rPr lang="zh-CN" altLang="en-US" dirty="0" smtClean="0"/>
              <a:t>的时钟管理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编写数码管动态扫描控制电路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93096"/>
            <a:ext cx="85820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4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551</Words>
  <Application>Microsoft Office PowerPoint</Application>
  <PresentationFormat>全屏显示(4:3)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实验8 IP核例化</vt:lpstr>
      <vt:lpstr>实验8 IP核例化</vt:lpstr>
      <vt:lpstr>设计参考：1_1</vt:lpstr>
      <vt:lpstr>计数器参考代码</vt:lpstr>
      <vt:lpstr>IP例化</vt:lpstr>
      <vt:lpstr>IP例化</vt:lpstr>
      <vt:lpstr>使用IP</vt:lpstr>
      <vt:lpstr>IP类别</vt:lpstr>
      <vt:lpstr>设计参考：1_2</vt:lpstr>
      <vt:lpstr>数码管工作原理</vt:lpstr>
      <vt:lpstr>数码管工作原理</vt:lpstr>
      <vt:lpstr>设计参考：2_1</vt:lpstr>
      <vt:lpstr>例化计数器</vt:lpstr>
      <vt:lpstr>课后题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ustc</dc:creator>
  <cp:lastModifiedBy>ustc</cp:lastModifiedBy>
  <cp:revision>125</cp:revision>
  <dcterms:created xsi:type="dcterms:W3CDTF">2018-10-19T04:49:29Z</dcterms:created>
  <dcterms:modified xsi:type="dcterms:W3CDTF">2018-11-16T04:04:54Z</dcterms:modified>
</cp:coreProperties>
</file>