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9 </a:t>
            </a:r>
            <a:r>
              <a:rPr lang="zh-CN" altLang="en-US" dirty="0" smtClean="0"/>
              <a:t>计数器 计时器 实时时钟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实验目标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掌握参数化建模方法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学习查看</a:t>
            </a:r>
            <a:r>
              <a:rPr lang="en-US" altLang="zh-CN" sz="2400" dirty="0" smtClean="0"/>
              <a:t>FPGA</a:t>
            </a:r>
            <a:r>
              <a:rPr lang="zh-CN" altLang="en-US" sz="2400" dirty="0" smtClean="0"/>
              <a:t>资源使用信息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掌握设置综合属性方法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熟练掌握数码管动态扫描显示原理及设计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掌握实时时钟的原理和设计方法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719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1-1 </a:t>
            </a:r>
            <a:r>
              <a:rPr lang="zh-CN" altLang="en-US" dirty="0" smtClean="0"/>
              <a:t>采用门级建模方式设计</a:t>
            </a:r>
            <a:r>
              <a:rPr lang="en-US" altLang="zh-CN" dirty="0" smtClean="0"/>
              <a:t>1bi</a:t>
            </a:r>
            <a:r>
              <a:rPr lang="zh-CN" altLang="en-US" dirty="0"/>
              <a:t>全</a:t>
            </a:r>
            <a:r>
              <a:rPr lang="zh-CN" altLang="en-US" dirty="0" smtClean="0"/>
              <a:t>加器，定义门电路模型时采用参数化声明方式将基本门（与、或、非）延时设为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个时间单位（</a:t>
            </a:r>
            <a:r>
              <a:rPr lang="en-US" altLang="zh-CN" dirty="0" smtClean="0"/>
              <a:t>#2</a:t>
            </a:r>
            <a:r>
              <a:rPr lang="zh-CN" altLang="en-US" dirty="0" smtClean="0"/>
              <a:t>），全加器模块调用门电路时，传入新的延时参数：反相器（</a:t>
            </a:r>
            <a:r>
              <a:rPr lang="en-US" altLang="zh-CN" dirty="0" smtClean="0"/>
              <a:t>#1</a:t>
            </a:r>
            <a:r>
              <a:rPr lang="zh-CN" altLang="en-US" dirty="0" smtClean="0"/>
              <a:t>）、与门（</a:t>
            </a:r>
            <a:r>
              <a:rPr lang="en-US" altLang="zh-CN" dirty="0" smtClean="0"/>
              <a:t>#3</a:t>
            </a:r>
            <a:r>
              <a:rPr lang="zh-CN" altLang="en-US" dirty="0" smtClean="0"/>
              <a:t>）、或门（</a:t>
            </a:r>
            <a:r>
              <a:rPr lang="en-US" altLang="zh-CN" dirty="0" smtClean="0"/>
              <a:t>#3</a:t>
            </a:r>
            <a:r>
              <a:rPr lang="zh-CN" altLang="en-US" dirty="0" smtClean="0"/>
              <a:t>），编写仿真文件进行仿真</a:t>
            </a:r>
            <a:r>
              <a:rPr lang="en-US" altLang="zh-CN" dirty="0" smtClean="0"/>
              <a:t>——2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en-US" altLang="zh-CN" dirty="0" smtClean="0"/>
              <a:t>2-1 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8bit</a:t>
            </a:r>
            <a:r>
              <a:rPr lang="zh-CN" altLang="en-US" dirty="0" smtClean="0"/>
              <a:t>增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减计数器，通过设置综合属性，不使用</a:t>
            </a:r>
            <a:r>
              <a:rPr lang="en-US" altLang="zh-CN" dirty="0" smtClean="0"/>
              <a:t>DSP48</a:t>
            </a:r>
            <a:r>
              <a:rPr lang="zh-CN" altLang="en-US" dirty="0" smtClean="0"/>
              <a:t>单元，下载到开发板</a:t>
            </a:r>
            <a:r>
              <a:rPr lang="en-US" altLang="zh-CN" dirty="0" smtClean="0"/>
              <a:t>——</a:t>
            </a:r>
            <a:r>
              <a:rPr lang="zh-CN" altLang="en-US" dirty="0"/>
              <a:t>代码</a:t>
            </a:r>
            <a:r>
              <a:rPr lang="en-US" altLang="zh-CN" dirty="0"/>
              <a:t>2</a:t>
            </a:r>
            <a:r>
              <a:rPr lang="zh-CN" altLang="en-US" dirty="0"/>
              <a:t>分，下载</a:t>
            </a:r>
            <a:r>
              <a:rPr lang="en-US" altLang="zh-CN" dirty="0"/>
              <a:t>2</a:t>
            </a:r>
            <a:r>
              <a:rPr lang="zh-CN" altLang="en-US" dirty="0"/>
              <a:t>分</a:t>
            </a:r>
          </a:p>
          <a:p>
            <a:r>
              <a:rPr lang="en-US" altLang="zh-CN" dirty="0" smtClean="0"/>
              <a:t>3-1 </a:t>
            </a:r>
            <a:r>
              <a:rPr lang="zh-CN" altLang="en-US" dirty="0" smtClean="0"/>
              <a:t>设计一精确到</a:t>
            </a:r>
            <a:r>
              <a:rPr lang="en-US" altLang="zh-CN" dirty="0" smtClean="0"/>
              <a:t>0.1s</a:t>
            </a:r>
            <a:r>
              <a:rPr lang="zh-CN" altLang="en-US" dirty="0" smtClean="0"/>
              <a:t>的计时器，在七段数码管上以</a:t>
            </a:r>
            <a:r>
              <a:rPr lang="en-US" altLang="zh-CN" dirty="0" err="1" smtClean="0"/>
              <a:t>M.SS.f</a:t>
            </a:r>
            <a:r>
              <a:rPr lang="zh-CN" altLang="en-US" dirty="0" smtClean="0"/>
              <a:t>的格式显示，带有复位和使能功能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分，下载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87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  <a:r>
              <a:rPr lang="zh-CN" altLang="en-US" dirty="0" smtClean="0"/>
              <a:t>汇总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7488832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44" y="4005064"/>
            <a:ext cx="60198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39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代码</a:t>
            </a:r>
            <a:r>
              <a:rPr lang="zh-CN" altLang="en-US" dirty="0" smtClean="0"/>
              <a:t>解读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28800"/>
            <a:ext cx="382905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124744"/>
            <a:ext cx="3983254" cy="5570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18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代码解读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9" y="1124744"/>
            <a:ext cx="4700985" cy="5424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644" y="1124744"/>
            <a:ext cx="3828812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5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代码解读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4825920" cy="5266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293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完成实验指导书</a:t>
            </a:r>
            <a:r>
              <a:rPr lang="en-US" altLang="zh-CN" dirty="0" smtClean="0"/>
              <a:t>2-1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2-1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2-3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2-4</a:t>
            </a:r>
            <a:r>
              <a:rPr lang="zh-CN" altLang="en-US" dirty="0" smtClean="0"/>
              <a:t>中附带的表格内容，写到实验报告中</a:t>
            </a:r>
            <a:r>
              <a:rPr lang="zh-CN" altLang="en-US" dirty="0"/>
              <a:t>，要有工程截图相对应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32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224</Words>
  <Application>Microsoft Office PowerPoint</Application>
  <PresentationFormat>全屏显示(4:3)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实验9 计数器 计时器 实时时钟</vt:lpstr>
      <vt:lpstr>实验要求</vt:lpstr>
      <vt:lpstr>项目汇总</vt:lpstr>
      <vt:lpstr>代码解读</vt:lpstr>
      <vt:lpstr>代码解读</vt:lpstr>
      <vt:lpstr>代码解读</vt:lpstr>
      <vt:lpstr>课后题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ustc</dc:creator>
  <cp:lastModifiedBy>ustc</cp:lastModifiedBy>
  <cp:revision>74</cp:revision>
  <dcterms:created xsi:type="dcterms:W3CDTF">2018-10-19T04:49:29Z</dcterms:created>
  <dcterms:modified xsi:type="dcterms:W3CDTF">2018-11-22T04:47:56Z</dcterms:modified>
</cp:coreProperties>
</file>