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1" r:id="rId2"/>
  </p:sldMasterIdLst>
  <p:handoutMasterIdLst>
    <p:handoutMasterId r:id="rId17"/>
  </p:handoutMasterIdLst>
  <p:sldIdLst>
    <p:sldId id="257" r:id="rId3"/>
    <p:sldId id="271" r:id="rId4"/>
    <p:sldId id="259" r:id="rId5"/>
    <p:sldId id="343" r:id="rId6"/>
    <p:sldId id="258" r:id="rId7"/>
    <p:sldId id="281" r:id="rId8"/>
    <p:sldId id="282" r:id="rId9"/>
    <p:sldId id="264" r:id="rId10"/>
    <p:sldId id="344" r:id="rId11"/>
    <p:sldId id="285" r:id="rId12"/>
    <p:sldId id="286" r:id="rId13"/>
    <p:sldId id="287" r:id="rId14"/>
    <p:sldId id="288" r:id="rId15"/>
    <p:sldId id="345" r:id="rId16"/>
  </p:sldIdLst>
  <p:sldSz cx="6858000" cy="5143500"/>
  <p:notesSz cx="6858000" cy="9144000"/>
  <p:defaultTextStyle>
    <a:defPPr>
      <a:defRPr lang="vi-V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Linh" initials="N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065"/>
    <a:srgbClr val="CC3300"/>
    <a:srgbClr val="434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 showGuides="1">
      <p:cViewPr varScale="1">
        <p:scale>
          <a:sx n="130" d="100"/>
          <a:sy n="130" d="100"/>
        </p:scale>
        <p:origin x="2908" y="68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29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0533-F313-4C5E-8FE2-7BB20E41D327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7A7CB2D-9B5D-4E40-BB12-4C59EE97D1F0}">
      <dgm:prSet phldrT="[文本]" custT="1"/>
      <dgm:spPr/>
      <dgm:t>
        <a:bodyPr/>
        <a:lstStyle/>
        <a:p>
          <a:r>
            <a:rPr lang="en-US" altLang="zh-CN" sz="2000" dirty="0">
              <a:latin typeface="Cascadia Code" panose="020B0509020204030204" pitchFamily="49" charset="0"/>
            </a:rPr>
            <a:t>A</a:t>
          </a:r>
          <a:endParaRPr lang="zh-CN" altLang="en-US" sz="2000" dirty="0">
            <a:latin typeface="Cascadia Code" panose="020B0509020204030204" pitchFamily="49" charset="0"/>
          </a:endParaRPr>
        </a:p>
      </dgm:t>
    </dgm:pt>
    <dgm:pt modelId="{131E5C20-9105-438D-8D9F-0071DBDEE2B1}" type="parTrans" cxnId="{94A97780-CD92-423D-8B62-5D39423252C2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1D9CCC56-76F5-4837-BE22-AF5B7FB8D84A}" type="sibTrans" cxnId="{94A97780-CD92-423D-8B62-5D39423252C2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9A02AA87-B0E9-4B96-A22D-3CAD03857E1E}">
      <dgm:prSet phldrT="[文本]"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Variable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36D459E3-11FA-4A3C-A9C4-5A7EEF7ED0F1}" type="parTrans" cxnId="{1CF34F9C-705C-4F97-AE98-1D48599779B0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A682CCA3-C400-42B2-899F-1473642A631A}" type="sibTrans" cxnId="{1CF34F9C-705C-4F97-AE98-1D48599779B0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1B3C53F0-1A99-41D8-A23D-B2A310319AD0}">
      <dgm:prSet phldrT="[文本]"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VariableName</a:t>
          </a:r>
          <a:r>
            <a:rPr lang="en-US" altLang="zh-CN" sz="1100" dirty="0">
              <a:latin typeface="Cascadia Code" panose="020B0509020204030204" pitchFamily="49" charset="0"/>
            </a:rPr>
            <a:t> = “A”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70A70C19-9FA8-4A54-BAF7-1A233B8211F3}" type="parTrans" cxnId="{BFE14D65-C2FD-429E-B7B2-0D7F38D40452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BD3694A3-7239-452B-9549-B17BC6294DBD}" type="sibTrans" cxnId="{BFE14D65-C2FD-429E-B7B2-0D7F38D40452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89C35601-42E7-402B-B0F4-92ABE25AAC0B}">
      <dgm:prSet custT="1"/>
      <dgm:spPr/>
      <dgm:t>
        <a:bodyPr/>
        <a:lstStyle/>
        <a:p>
          <a:r>
            <a:rPr lang="en-US" altLang="zh-CN" sz="1400" dirty="0">
              <a:latin typeface="Cascadia Code" panose="020B0509020204030204" pitchFamily="49" charset="0"/>
            </a:rPr>
            <a:t>Symbol.at(“A”)</a:t>
          </a:r>
          <a:endParaRPr lang="zh-CN" altLang="en-US" sz="1400" dirty="0">
            <a:latin typeface="Cascadia Code" panose="020B0509020204030204" pitchFamily="49" charset="0"/>
          </a:endParaRPr>
        </a:p>
      </dgm:t>
    </dgm:pt>
    <dgm:pt modelId="{29CBE4AE-D62B-445A-86A2-B23ACEBE987F}" type="parTrans" cxnId="{C41C76F2-1538-4305-B2CB-76F05186A82F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565DDE37-3ED4-4EE5-95F1-218E51C00E68}" type="sibTrans" cxnId="{C41C76F2-1538-4305-B2CB-76F05186A82F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A278A7A9-60F4-4A0B-BD90-6363A49F4A6B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List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E8834396-8C94-4A8F-94FC-0C3F05F2E0DE}" type="parTrans" cxnId="{062A6EE0-6FFD-4B19-A2C9-9BC6EF0DB70D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831BB49C-5B4A-46F0-AAEA-ED4E17C8AFBB}" type="sibTrans" cxnId="{062A6EE0-6FFD-4B19-A2C9-9BC6EF0DB70D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CD31B480-0878-4C96-A1B5-0AE83941C116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listValue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157BB208-366A-4D6C-908D-0CF49262E4D8}" type="parTrans" cxnId="{7216651A-E549-40B7-8FFD-5D3C73EA6A86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A8674D24-9E45-40DA-A786-CB98C14F21C0}" type="sibTrans" cxnId="{7216651A-E549-40B7-8FFD-5D3C73EA6A86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7FB8D5D9-EA10-4F15-B9C0-DA4C0AEDEAB8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A[0]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AC1013FD-D89D-4B93-8A0B-EE0F8EC808B7}" type="parTrans" cxnId="{9FEC742D-D7D6-4648-8946-3AB2DCE84B8E}">
      <dgm:prSet custT="1"/>
      <dgm:spPr/>
      <dgm:t>
        <a:bodyPr/>
        <a:lstStyle/>
        <a:p>
          <a:endParaRPr lang="zh-CN" altLang="en-US" sz="1000">
            <a:latin typeface="Cascadia Code" panose="020B0509020204030204" pitchFamily="49" charset="0"/>
          </a:endParaRPr>
        </a:p>
      </dgm:t>
    </dgm:pt>
    <dgm:pt modelId="{2C9B45E3-FB02-44A8-88A4-350229579136}" type="sibTrans" cxnId="{9FEC742D-D7D6-4648-8946-3AB2DCE84B8E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18FD4659-B6AE-4B2F-8771-860FFF822441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A[1]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6F2C3FE8-31E5-4B20-A0BA-D254B88E7438}" type="parTrans" cxnId="{D5578EFD-3CE3-4979-848C-AFCAA31A7DF8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6E0E2E93-59E6-421E-9C39-8A520E21F185}" type="sibTrans" cxnId="{D5578EFD-3CE3-4979-848C-AFCAA31A7DF8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935A541E-F941-4541-A133-9A836D25B45A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A[2]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27DE53F6-FEF8-40CC-A3F5-C93BD62BDC45}" type="parTrans" cxnId="{DFB58086-50DC-47CB-9989-2ADF0810667E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7584ED2C-7BC4-41B7-993B-5877E8BF2601}" type="sibTrans" cxnId="{DFB58086-50DC-47CB-9989-2ADF0810667E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3E7774C1-C402-433E-BB60-6EC6FA3A16CE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A[3]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5876881E-DABC-43CA-A208-E48DD96B8921}" type="parTrans" cxnId="{AA83F428-CD86-430B-8C0F-C8854A84E52C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5CD64A15-631C-4E72-9F22-800466458194}" type="sibTrans" cxnId="{AA83F428-CD86-430B-8C0F-C8854A84E52C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1EBC7107-38BE-47C5-AB64-DD4C7CA43F5A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A[4]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43D19D2F-AA37-48FB-9E43-5A786DDD811B}" type="parTrans" cxnId="{1739A6E2-BDC8-4096-9659-F81FA3759269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370393D6-5669-4E60-A3DD-36099A0D898D}" type="sibTrans" cxnId="{1739A6E2-BDC8-4096-9659-F81FA3759269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2D1AC29C-B2A3-4D5E-A12B-CE76BBCA42BD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A[5]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136B99DC-4949-456E-8208-111E3C35D4BA}" type="parTrans" cxnId="{CF35D4E8-DE45-4813-AB96-CA871BB4C880}">
      <dgm:prSet custT="1"/>
      <dgm:spPr/>
      <dgm:t>
        <a:bodyPr/>
        <a:lstStyle/>
        <a:p>
          <a:endParaRPr lang="zh-CN" altLang="en-US" sz="1000">
            <a:latin typeface="Cascadia Code" panose="020B0509020204030204" pitchFamily="49" charset="0"/>
          </a:endParaRPr>
        </a:p>
      </dgm:t>
    </dgm:pt>
    <dgm:pt modelId="{41B3FF36-8682-4602-9775-B4051AC4DD56}" type="sibTrans" cxnId="{CF35D4E8-DE45-4813-AB96-CA871BB4C880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09AF7F7E-A3B8-49AA-9D7F-201895EFFCDF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Integer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B9701C19-F35F-44D3-B610-6DDCD9CEC9D2}" type="parTrans" cxnId="{E4A3EA68-D160-462F-B9B9-2909097978F8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1C4EE26F-A035-4616-AE48-A1A5A6CBDC76}" type="sibTrans" cxnId="{E4A3EA68-D160-462F-B9B9-2909097978F8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8B6DECD2-DAC7-401F-BB41-E1D5FB974398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dirty="0">
              <a:latin typeface="Cascadia Code" panose="020B0509020204030204" pitchFamily="49" charset="0"/>
            </a:rPr>
            <a:t> = 1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C72231F7-86C1-4A4A-AFDC-8BD833D18CE4}" type="parTrans" cxnId="{89F1EB9C-DD95-4752-8B94-576F236AD88E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D34EAF5D-3F27-4C71-9773-2AE542E0C632}" type="sibTrans" cxnId="{89F1EB9C-DD95-4752-8B94-576F236AD88E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0A6E93DC-A541-4B14-9AA0-491AC1E82043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Integer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2713F76E-43CD-46AE-B8AA-AC8605A7F8BA}" type="parTrans" cxnId="{A1DB5B0F-801A-4993-8DDA-788C0BACAD1C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92EC794E-56C5-48CF-9562-D6F9ECA6AB6E}" type="sibTrans" cxnId="{A1DB5B0F-801A-4993-8DDA-788C0BACAD1C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F90E8B37-92E3-41A5-BCDF-9AFA76E27EA6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dirty="0">
              <a:latin typeface="Cascadia Code" panose="020B0509020204030204" pitchFamily="49" charset="0"/>
            </a:rPr>
            <a:t> = 2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DDCB467B-F2FB-45F8-B761-D90F7804CB35}" type="parTrans" cxnId="{0B4D1802-6802-40F7-8C16-F7D4E3773ECE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D3FB0372-BD01-4874-9D5D-F735ADFB55D0}" type="sibTrans" cxnId="{0B4D1802-6802-40F7-8C16-F7D4E3773ECE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565C8B15-6F05-4AE5-B497-25C1302F1444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String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837D5B04-9EB2-4411-9642-F54A9FB6D5AA}" type="parTrans" cxnId="{A9BAC5E7-6307-48FC-953E-4208006173C9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64A45410-AE7D-4EC9-9295-147229723657}" type="sibTrans" cxnId="{A9BAC5E7-6307-48FC-953E-4208006173C9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9FA68BD9-3BD6-4506-A1E7-8AE3034CA9FC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stringValue</a:t>
          </a:r>
          <a:r>
            <a:rPr lang="en-US" altLang="zh-CN" sz="1100" dirty="0">
              <a:latin typeface="Cascadia Code" panose="020B0509020204030204" pitchFamily="49" charset="0"/>
            </a:rPr>
            <a:t> = “a”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3D4595BA-67F9-4FCE-979C-559F591C50E6}" type="parTrans" cxnId="{1BF644EF-D9FA-43DA-9EC1-30CAA96823EC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7F0418EE-725F-479D-99A6-D977612C86B2}" type="sibTrans" cxnId="{1BF644EF-D9FA-43DA-9EC1-30CAA96823EC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6257D346-AE3D-415C-83E9-24F8C2722B60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String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94C1C7CE-B26A-4281-AD8F-4C78F4058E57}" type="parTrans" cxnId="{DEE4C9D2-3F81-4C1D-9814-9DD8A788E478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B6174774-0CBE-4827-937B-6F77166B65F2}" type="sibTrans" cxnId="{DEE4C9D2-3F81-4C1D-9814-9DD8A788E478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E3A71367-F621-4139-9AFC-1CC0D4EF60C9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stringValue</a:t>
          </a:r>
          <a:r>
            <a:rPr lang="en-US" altLang="zh-CN" sz="1100" dirty="0">
              <a:latin typeface="Cascadia Code" panose="020B0509020204030204" pitchFamily="49" charset="0"/>
            </a:rPr>
            <a:t> = “</a:t>
          </a:r>
          <a:r>
            <a:rPr lang="en-US" altLang="zh-CN" sz="1100" dirty="0" err="1">
              <a:latin typeface="Cascadia Code" panose="020B0509020204030204" pitchFamily="49" charset="0"/>
            </a:rPr>
            <a:t>abc</a:t>
          </a:r>
          <a:r>
            <a:rPr lang="en-US" altLang="zh-CN" sz="1100" dirty="0">
              <a:latin typeface="Cascadia Code" panose="020B0509020204030204" pitchFamily="49" charset="0"/>
            </a:rPr>
            <a:t>”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78EE414D-AE80-49CA-AB60-973280F3FE79}" type="parTrans" cxnId="{BD38977F-4729-429B-8A36-98A99C4563DD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FC6BD616-3399-4610-8447-6D886F7E6361}" type="sibTrans" cxnId="{BD38977F-4729-429B-8A36-98A99C4563DD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25C138E6-575C-4C5F-956A-A31DE01F47E3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List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92D13BA6-9BF4-4B14-9063-B3E6D2F2DA86}" type="parTrans" cxnId="{9218BBEB-10BD-4C36-96F8-0530889BB809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98DB75C3-BB7B-4142-A392-405281EEF56F}" type="sibTrans" cxnId="{9218BBEB-10BD-4C36-96F8-0530889BB809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721009D0-CBB0-49EC-888E-3457EDC41A43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listValue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807F5DA8-E4F5-4DDF-BB4B-F4DF46C8A908}" type="parTrans" cxnId="{EA554149-E3A9-4C8D-B812-EED455CFD338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76E84701-93C8-40BB-A6ED-54233512E560}" type="sibTrans" cxnId="{EA554149-E3A9-4C8D-B812-EED455CFD338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7155BF96-2D7D-452C-ADBA-249E77D69C36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listValue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2850034C-5974-4167-B859-F2F6A8FDD92D}" type="parTrans" cxnId="{0B40A990-17BD-42C3-A1D5-846E2F94EB03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989CDFE3-C56F-4E01-8D53-C029DA2EC42C}" type="sibTrans" cxnId="{0B40A990-17BD-42C3-A1D5-846E2F94EB03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6FEAD71F-BF12-41AE-8853-0D36041F21AE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List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D50631A0-1F32-4022-87EA-B263E21F0F94}" type="parTrans" cxnId="{6833911E-07AD-4F42-88DC-10754603F166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8F9EF844-BC58-4B23-BB89-E1315A47C806}" type="sibTrans" cxnId="{6833911E-07AD-4F42-88DC-10754603F166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9FD28B38-446E-4A54-AFC8-470931B8DE1E}">
      <dgm:prSet custT="1"/>
      <dgm:spPr/>
      <dgm:t>
        <a:bodyPr/>
        <a:lstStyle/>
        <a:p>
          <a:endParaRPr lang="zh-CN" altLang="en-US" sz="1100">
            <a:latin typeface="Cascadia Code" panose="020B0509020204030204" pitchFamily="49" charset="0"/>
          </a:endParaRPr>
        </a:p>
      </dgm:t>
    </dgm:pt>
    <dgm:pt modelId="{AF482870-E6B9-4811-B767-498E1583DCDC}" type="parTrans" cxnId="{E593ED54-34D0-4E73-94A3-3D4F89E80D51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8D0C9CC0-FEF7-46B5-ADC7-5E27C560D3EE}" type="sibTrans" cxnId="{E593ED54-34D0-4E73-94A3-3D4F89E80D51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EECDC1CB-FEE1-47C5-AC7A-962BAC75102E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A[5][2]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732EBCEC-1824-469F-A5FD-5921FD947E17}" type="parTrans" cxnId="{489F1628-66A9-4025-AA18-FA8B338EAD05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97F9C9DA-C0CC-4FDA-93E2-38CB9162655B}" type="sibTrans" cxnId="{489F1628-66A9-4025-AA18-FA8B338EAD05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6D53F0FA-BB94-497F-B102-2E6276F11A08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A[5][0]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B7FA40B6-E335-409A-AB00-EFA0075F0A86}" type="parTrans" cxnId="{A12C3EBA-3BFA-4388-B214-8CCC55BF211C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243EAF14-1C50-464D-A638-43751F48A54F}" type="sibTrans" cxnId="{A12C3EBA-3BFA-4388-B214-8CCC55BF211C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A76EC3FC-3074-4280-8D3C-5BF4B8F046A7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A[5][1]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02539DA4-A726-4617-90B1-88D47610EFB4}" type="parTrans" cxnId="{EF952B27-EC45-4051-8541-216C4526204E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12D6A317-ED2E-464E-ABB3-32B3982575E7}" type="sibTrans" cxnId="{EF952B27-EC45-4051-8541-216C4526204E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DAD25854-872A-4ED6-8EC0-91CD679B6ADE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Integer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F7D0E43D-BA25-4820-900C-2808B709FA82}" type="parTrans" cxnId="{34004F72-5835-4EF9-8CD7-23B699CB4409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42B9242D-A99E-4F2A-80F3-B6065FF2CA8B}" type="sibTrans" cxnId="{34004F72-5835-4EF9-8CD7-23B699CB4409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C7FEF95E-8840-4952-9157-6325F914E678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dirty="0">
              <a:latin typeface="Cascadia Code" panose="020B0509020204030204" pitchFamily="49" charset="0"/>
            </a:rPr>
            <a:t> = 3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235A91E4-166D-4057-89EA-68CD05AF2352}" type="parTrans" cxnId="{1D916965-AA3D-4065-9ACD-3FEA553E16E0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590BB35A-0732-49DF-95A1-927A5200DF6B}" type="sibTrans" cxnId="{1D916965-AA3D-4065-9ACD-3FEA553E16E0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C90C568F-531B-4126-9CAA-25123B018698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String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6DDA791B-E613-4381-B868-58CFCCF6F57F}" type="parTrans" cxnId="{418B329F-F2E3-4C17-AA15-419FC170E3D0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1B4AE2C9-83E8-46EF-846C-71E8398AC7F2}" type="sibTrans" cxnId="{418B329F-F2E3-4C17-AA15-419FC170E3D0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E3D67F26-D762-4A88-8A75-E67CAD6BE08D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stringValue</a:t>
          </a:r>
          <a:r>
            <a:rPr lang="en-US" altLang="zh-CN" sz="1100" dirty="0">
              <a:latin typeface="Cascadia Code" panose="020B0509020204030204" pitchFamily="49" charset="0"/>
            </a:rPr>
            <a:t> = “4”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3F45C1CE-56CC-499A-A963-8F43CF5C0B45}" type="parTrans" cxnId="{6DCEFA34-397A-432E-A14D-ECBADF749CD5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0F38F0B1-56EA-4C8A-9EA5-FA42C7D65909}" type="sibTrans" cxnId="{6DCEFA34-397A-432E-A14D-ECBADF749CD5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7FC60EF4-1424-44FA-80A0-E4F20F20BD57}">
      <dgm:prSet custT="1"/>
      <dgm:spPr/>
      <dgm:t>
        <a:bodyPr/>
        <a:lstStyle/>
        <a:p>
          <a:r>
            <a:rPr lang="en-US" altLang="zh-CN" sz="1100" dirty="0">
              <a:latin typeface="Cascadia Code" panose="020B0509020204030204" pitchFamily="49" charset="0"/>
            </a:rPr>
            <a:t>Integer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3108AE6B-03A4-4D06-97E0-0DB4C43187CE}" type="parTrans" cxnId="{EA439EB9-5524-4354-9F23-2C2286218461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88710A54-3E6D-4417-8CEB-DEC314A2E660}" type="sibTrans" cxnId="{EA439EB9-5524-4354-9F23-2C2286218461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91291F1F-B5A8-4960-A2E3-410071BBE96A}">
      <dgm:prSet custT="1"/>
      <dgm:spPr/>
      <dgm:t>
        <a:bodyPr/>
        <a:lstStyle/>
        <a:p>
          <a:r>
            <a:rPr lang="en-US" altLang="zh-CN" sz="11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dirty="0">
              <a:latin typeface="Cascadia Code" panose="020B0509020204030204" pitchFamily="49" charset="0"/>
            </a:rPr>
            <a:t> = 5</a:t>
          </a:r>
          <a:endParaRPr lang="zh-CN" altLang="en-US" sz="1100" dirty="0">
            <a:latin typeface="Cascadia Code" panose="020B0509020204030204" pitchFamily="49" charset="0"/>
          </a:endParaRPr>
        </a:p>
      </dgm:t>
    </dgm:pt>
    <dgm:pt modelId="{CD7303B2-73FB-4A99-BE37-57C753E561CC}" type="parTrans" cxnId="{0587FD06-1D1E-4772-8D04-ED74E2E7BAAF}">
      <dgm:prSet custT="1"/>
      <dgm:spPr/>
      <dgm:t>
        <a:bodyPr/>
        <a:lstStyle/>
        <a:p>
          <a:endParaRPr lang="zh-CN" altLang="en-US" sz="900">
            <a:latin typeface="Cascadia Code" panose="020B0509020204030204" pitchFamily="49" charset="0"/>
          </a:endParaRPr>
        </a:p>
      </dgm:t>
    </dgm:pt>
    <dgm:pt modelId="{11226304-BAB3-4FEF-8AA8-58DF4FDF5F6A}" type="sibTrans" cxnId="{0587FD06-1D1E-4772-8D04-ED74E2E7BAAF}">
      <dgm:prSet/>
      <dgm:spPr/>
      <dgm:t>
        <a:bodyPr/>
        <a:lstStyle/>
        <a:p>
          <a:endParaRPr lang="zh-CN" altLang="en-US" sz="3200">
            <a:latin typeface="Cascadia Code" panose="020B0509020204030204" pitchFamily="49" charset="0"/>
          </a:endParaRPr>
        </a:p>
      </dgm:t>
    </dgm:pt>
    <dgm:pt modelId="{4A09E986-1D6F-4520-BCD3-1B6A04BA8A38}" type="pres">
      <dgm:prSet presAssocID="{80D40533-F313-4C5E-8FE2-7BB20E41D3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5963CB-D052-40CA-B912-1858298D4EF6}" type="pres">
      <dgm:prSet presAssocID="{B7A7CB2D-9B5D-4E40-BB12-4C59EE97D1F0}" presName="root1" presStyleCnt="0"/>
      <dgm:spPr/>
    </dgm:pt>
    <dgm:pt modelId="{EA699390-26A6-4B50-9974-927058BF4359}" type="pres">
      <dgm:prSet presAssocID="{B7A7CB2D-9B5D-4E40-BB12-4C59EE97D1F0}" presName="LevelOneTextNode" presStyleLbl="node0" presStyleIdx="0" presStyleCnt="2" custAng="5400000" custScaleX="125326" custScaleY="29549" custLinFactX="-200000" custLinFactY="8904" custLinFactNeighborX="-289080" custLinFactNeighborY="100000">
        <dgm:presLayoutVars>
          <dgm:chPref val="3"/>
        </dgm:presLayoutVars>
      </dgm:prSet>
      <dgm:spPr/>
    </dgm:pt>
    <dgm:pt modelId="{7C644F57-0E83-402E-9E57-AA4A8D74CA1E}" type="pres">
      <dgm:prSet presAssocID="{B7A7CB2D-9B5D-4E40-BB12-4C59EE97D1F0}" presName="level2hierChild" presStyleCnt="0"/>
      <dgm:spPr/>
    </dgm:pt>
    <dgm:pt modelId="{CB5E6B69-D48D-4B99-B2D8-288072CAE2EC}" type="pres">
      <dgm:prSet presAssocID="{36D459E3-11FA-4A3C-A9C4-5A7EEF7ED0F1}" presName="conn2-1" presStyleLbl="parChTrans1D2" presStyleIdx="0" presStyleCnt="4"/>
      <dgm:spPr/>
    </dgm:pt>
    <dgm:pt modelId="{B83E3E1B-E3EF-456E-A8F7-63C5C981E105}" type="pres">
      <dgm:prSet presAssocID="{36D459E3-11FA-4A3C-A9C4-5A7EEF7ED0F1}" presName="connTx" presStyleLbl="parChTrans1D2" presStyleIdx="0" presStyleCnt="4"/>
      <dgm:spPr/>
    </dgm:pt>
    <dgm:pt modelId="{43A532F3-4D52-4C2D-8D1E-4FFD55C558F1}" type="pres">
      <dgm:prSet presAssocID="{9A02AA87-B0E9-4B96-A22D-3CAD03857E1E}" presName="root2" presStyleCnt="0"/>
      <dgm:spPr/>
    </dgm:pt>
    <dgm:pt modelId="{9599C148-E89E-4B7E-9CC5-E5C996D7C2F3}" type="pres">
      <dgm:prSet presAssocID="{9A02AA87-B0E9-4B96-A22D-3CAD03857E1E}" presName="LevelTwoTextNode" presStyleLbl="node2" presStyleIdx="0" presStyleCnt="4" custScaleX="122932" custLinFactX="-32480" custLinFactY="271368" custLinFactNeighborX="-100000" custLinFactNeighborY="300000">
        <dgm:presLayoutVars>
          <dgm:chPref val="3"/>
        </dgm:presLayoutVars>
      </dgm:prSet>
      <dgm:spPr/>
    </dgm:pt>
    <dgm:pt modelId="{94744C6B-E23D-4BF4-BC25-DDE1FB829C92}" type="pres">
      <dgm:prSet presAssocID="{9A02AA87-B0E9-4B96-A22D-3CAD03857E1E}" presName="level3hierChild" presStyleCnt="0"/>
      <dgm:spPr/>
    </dgm:pt>
    <dgm:pt modelId="{CB3CD69F-76AA-4CF8-B77F-81A36828A641}" type="pres">
      <dgm:prSet presAssocID="{70A70C19-9FA8-4A54-BAF7-1A233B8211F3}" presName="conn2-1" presStyleLbl="parChTrans1D2" presStyleIdx="1" presStyleCnt="4"/>
      <dgm:spPr/>
    </dgm:pt>
    <dgm:pt modelId="{EB1C5B21-52C8-4690-8CF2-B360A8CE790F}" type="pres">
      <dgm:prSet presAssocID="{70A70C19-9FA8-4A54-BAF7-1A233B8211F3}" presName="connTx" presStyleLbl="parChTrans1D2" presStyleIdx="1" presStyleCnt="4"/>
      <dgm:spPr/>
    </dgm:pt>
    <dgm:pt modelId="{7905ED51-ACEA-452C-8E94-91C1F7727EC1}" type="pres">
      <dgm:prSet presAssocID="{1B3C53F0-1A99-41D8-A23D-B2A310319AD0}" presName="root2" presStyleCnt="0"/>
      <dgm:spPr/>
    </dgm:pt>
    <dgm:pt modelId="{385FCD7F-130A-4F33-BDD5-2325D382A25F}" type="pres">
      <dgm:prSet presAssocID="{1B3C53F0-1A99-41D8-A23D-B2A310319AD0}" presName="LevelTwoTextNode" presStyleLbl="node2" presStyleIdx="1" presStyleCnt="4" custScaleX="254209" custLinFactX="-33206" custLinFactY="271368" custLinFactNeighborX="-100000" custLinFactNeighborY="300000">
        <dgm:presLayoutVars>
          <dgm:chPref val="3"/>
        </dgm:presLayoutVars>
      </dgm:prSet>
      <dgm:spPr/>
    </dgm:pt>
    <dgm:pt modelId="{C405E8F6-1E31-46AC-B5CE-8CF33DE6BBD4}" type="pres">
      <dgm:prSet presAssocID="{1B3C53F0-1A99-41D8-A23D-B2A310319AD0}" presName="level3hierChild" presStyleCnt="0"/>
      <dgm:spPr/>
    </dgm:pt>
    <dgm:pt modelId="{F29C1C24-C712-47B1-A22F-F939B0947254}" type="pres">
      <dgm:prSet presAssocID="{89C35601-42E7-402B-B0F4-92ABE25AAC0B}" presName="root1" presStyleCnt="0"/>
      <dgm:spPr/>
    </dgm:pt>
    <dgm:pt modelId="{916BF4F6-009C-4318-A231-CD9E3ED2817A}" type="pres">
      <dgm:prSet presAssocID="{89C35601-42E7-402B-B0F4-92ABE25AAC0B}" presName="LevelOneTextNode" presStyleLbl="node0" presStyleIdx="1" presStyleCnt="2" custAng="5400000" custScaleX="125326" custScaleY="167881" custLinFactX="-100000" custLinFactNeighborX="-104332">
        <dgm:presLayoutVars>
          <dgm:chPref val="3"/>
        </dgm:presLayoutVars>
      </dgm:prSet>
      <dgm:spPr/>
    </dgm:pt>
    <dgm:pt modelId="{417DEFAF-7CE7-4368-9737-63DD4C075F61}" type="pres">
      <dgm:prSet presAssocID="{89C35601-42E7-402B-B0F4-92ABE25AAC0B}" presName="level2hierChild" presStyleCnt="0"/>
      <dgm:spPr/>
    </dgm:pt>
    <dgm:pt modelId="{6DA92D93-53A1-4AF1-B007-2D05F3C9E727}" type="pres">
      <dgm:prSet presAssocID="{E8834396-8C94-4A8F-94FC-0C3F05F2E0DE}" presName="conn2-1" presStyleLbl="parChTrans1D2" presStyleIdx="2" presStyleCnt="4"/>
      <dgm:spPr/>
    </dgm:pt>
    <dgm:pt modelId="{D8E17213-0B32-4DAB-AA26-2CB911173F36}" type="pres">
      <dgm:prSet presAssocID="{E8834396-8C94-4A8F-94FC-0C3F05F2E0DE}" presName="connTx" presStyleLbl="parChTrans1D2" presStyleIdx="2" presStyleCnt="4"/>
      <dgm:spPr/>
    </dgm:pt>
    <dgm:pt modelId="{2CBB0DBA-D35B-4342-9882-8F70A82B2581}" type="pres">
      <dgm:prSet presAssocID="{A278A7A9-60F4-4A0B-BD90-6363A49F4A6B}" presName="root2" presStyleCnt="0"/>
      <dgm:spPr/>
    </dgm:pt>
    <dgm:pt modelId="{C3BDA127-D636-42B3-9B8E-E90DE2604E10}" type="pres">
      <dgm:prSet presAssocID="{A278A7A9-60F4-4A0B-BD90-6363A49F4A6B}" presName="LevelTwoTextNode" presStyleLbl="node2" presStyleIdx="2" presStyleCnt="4" custScaleX="65842" custLinFactNeighborX="64221">
        <dgm:presLayoutVars>
          <dgm:chPref val="3"/>
        </dgm:presLayoutVars>
      </dgm:prSet>
      <dgm:spPr/>
    </dgm:pt>
    <dgm:pt modelId="{E02FDB0D-1C29-4A6A-81AC-EFC5BA51CA3B}" type="pres">
      <dgm:prSet presAssocID="{A278A7A9-60F4-4A0B-BD90-6363A49F4A6B}" presName="level3hierChild" presStyleCnt="0"/>
      <dgm:spPr/>
    </dgm:pt>
    <dgm:pt modelId="{0DC2D725-3C3E-48C0-98EB-00F30F7A5E0C}" type="pres">
      <dgm:prSet presAssocID="{157BB208-366A-4D6C-908D-0CF49262E4D8}" presName="conn2-1" presStyleLbl="parChTrans1D2" presStyleIdx="3" presStyleCnt="4"/>
      <dgm:spPr/>
    </dgm:pt>
    <dgm:pt modelId="{65D665B0-763C-453A-9F84-2071F64999C6}" type="pres">
      <dgm:prSet presAssocID="{157BB208-366A-4D6C-908D-0CF49262E4D8}" presName="connTx" presStyleLbl="parChTrans1D2" presStyleIdx="3" presStyleCnt="4"/>
      <dgm:spPr/>
    </dgm:pt>
    <dgm:pt modelId="{58FEBFDE-66F9-47E8-88E2-E40FB514F493}" type="pres">
      <dgm:prSet presAssocID="{CD31B480-0878-4C96-A1B5-0AE83941C116}" presName="root2" presStyleCnt="0"/>
      <dgm:spPr/>
    </dgm:pt>
    <dgm:pt modelId="{3B810C3D-7307-4135-BAA3-D9E648AECD4F}" type="pres">
      <dgm:prSet presAssocID="{CD31B480-0878-4C96-A1B5-0AE83941C116}" presName="LevelTwoTextNode" presStyleLbl="node2" presStyleIdx="3" presStyleCnt="4" custScaleX="150730" custLinFactNeighborX="64381">
        <dgm:presLayoutVars>
          <dgm:chPref val="3"/>
        </dgm:presLayoutVars>
      </dgm:prSet>
      <dgm:spPr/>
    </dgm:pt>
    <dgm:pt modelId="{0614ACED-A68C-4F90-AA48-5D19A23724BE}" type="pres">
      <dgm:prSet presAssocID="{CD31B480-0878-4C96-A1B5-0AE83941C116}" presName="level3hierChild" presStyleCnt="0"/>
      <dgm:spPr/>
    </dgm:pt>
    <dgm:pt modelId="{5613F6C2-B90E-4F25-BA08-6A7577542EF4}" type="pres">
      <dgm:prSet presAssocID="{AC1013FD-D89D-4B93-8A0B-EE0F8EC808B7}" presName="conn2-1" presStyleLbl="parChTrans1D3" presStyleIdx="0" presStyleCnt="6"/>
      <dgm:spPr/>
    </dgm:pt>
    <dgm:pt modelId="{442AA8AC-C796-4811-9313-19EE353190DB}" type="pres">
      <dgm:prSet presAssocID="{AC1013FD-D89D-4B93-8A0B-EE0F8EC808B7}" presName="connTx" presStyleLbl="parChTrans1D3" presStyleIdx="0" presStyleCnt="6"/>
      <dgm:spPr/>
    </dgm:pt>
    <dgm:pt modelId="{CE377EB4-74E7-4EE9-8A87-92A5A384A1AC}" type="pres">
      <dgm:prSet presAssocID="{7FB8D5D9-EA10-4F15-B9C0-DA4C0AEDEAB8}" presName="root2" presStyleCnt="0"/>
      <dgm:spPr/>
    </dgm:pt>
    <dgm:pt modelId="{A5465A4E-8555-4997-A687-F000DDF1F14A}" type="pres">
      <dgm:prSet presAssocID="{7FB8D5D9-EA10-4F15-B9C0-DA4C0AEDEAB8}" presName="LevelTwoTextNode" presStyleLbl="node3" presStyleIdx="0" presStyleCnt="6" custScaleX="81585" custLinFactNeighborX="54777">
        <dgm:presLayoutVars>
          <dgm:chPref val="3"/>
        </dgm:presLayoutVars>
      </dgm:prSet>
      <dgm:spPr/>
    </dgm:pt>
    <dgm:pt modelId="{06562656-0CE4-4DD7-9132-497548A5CDC6}" type="pres">
      <dgm:prSet presAssocID="{7FB8D5D9-EA10-4F15-B9C0-DA4C0AEDEAB8}" presName="level3hierChild" presStyleCnt="0"/>
      <dgm:spPr/>
    </dgm:pt>
    <dgm:pt modelId="{04B29FE5-6659-4797-BE8E-ADB606891122}" type="pres">
      <dgm:prSet presAssocID="{B9701C19-F35F-44D3-B610-6DDCD9CEC9D2}" presName="conn2-1" presStyleLbl="parChTrans1D4" presStyleIdx="0" presStyleCnt="22"/>
      <dgm:spPr/>
    </dgm:pt>
    <dgm:pt modelId="{4B9CA93C-F80A-4D00-8261-0642800DF2BE}" type="pres">
      <dgm:prSet presAssocID="{B9701C19-F35F-44D3-B610-6DDCD9CEC9D2}" presName="connTx" presStyleLbl="parChTrans1D4" presStyleIdx="0" presStyleCnt="22"/>
      <dgm:spPr/>
    </dgm:pt>
    <dgm:pt modelId="{CC4D8F2D-60AE-4D70-9C93-9FBBB83C391A}" type="pres">
      <dgm:prSet presAssocID="{09AF7F7E-A3B8-49AA-9D7F-201895EFFCDF}" presName="root2" presStyleCnt="0"/>
      <dgm:spPr/>
    </dgm:pt>
    <dgm:pt modelId="{FDE9CF33-6C9B-457C-B6D4-8DD77CA121F4}" type="pres">
      <dgm:prSet presAssocID="{09AF7F7E-A3B8-49AA-9D7F-201895EFFCDF}" presName="LevelTwoTextNode" presStyleLbl="node4" presStyleIdx="0" presStyleCnt="22" custScaleX="107946" custLinFactNeighborX="55904">
        <dgm:presLayoutVars>
          <dgm:chPref val="3"/>
        </dgm:presLayoutVars>
      </dgm:prSet>
      <dgm:spPr/>
    </dgm:pt>
    <dgm:pt modelId="{BEC63EE0-A5C2-4764-B13E-2713866EEB09}" type="pres">
      <dgm:prSet presAssocID="{09AF7F7E-A3B8-49AA-9D7F-201895EFFCDF}" presName="level3hierChild" presStyleCnt="0"/>
      <dgm:spPr/>
    </dgm:pt>
    <dgm:pt modelId="{DA7EA1AF-F412-4E66-BE33-E8DFE11C5AB9}" type="pres">
      <dgm:prSet presAssocID="{C72231F7-86C1-4A4A-AFDC-8BD833D18CE4}" presName="conn2-1" presStyleLbl="parChTrans1D4" presStyleIdx="1" presStyleCnt="22"/>
      <dgm:spPr/>
    </dgm:pt>
    <dgm:pt modelId="{45E5256B-0D68-45B1-A76C-E05CFE725EE0}" type="pres">
      <dgm:prSet presAssocID="{C72231F7-86C1-4A4A-AFDC-8BD833D18CE4}" presName="connTx" presStyleLbl="parChTrans1D4" presStyleIdx="1" presStyleCnt="22"/>
      <dgm:spPr/>
    </dgm:pt>
    <dgm:pt modelId="{AB3543FF-4B20-4BCB-9034-439FB9FA6522}" type="pres">
      <dgm:prSet presAssocID="{8B6DECD2-DAC7-401F-BB41-E1D5FB974398}" presName="root2" presStyleCnt="0"/>
      <dgm:spPr/>
    </dgm:pt>
    <dgm:pt modelId="{D84422DF-AAEA-452A-9DD3-702D20E50A7B}" type="pres">
      <dgm:prSet presAssocID="{8B6DECD2-DAC7-401F-BB41-E1D5FB974398}" presName="LevelTwoTextNode" presStyleLbl="node4" presStyleIdx="1" presStyleCnt="22" custScaleX="268100" custLinFactNeighborX="54777">
        <dgm:presLayoutVars>
          <dgm:chPref val="3"/>
        </dgm:presLayoutVars>
      </dgm:prSet>
      <dgm:spPr/>
    </dgm:pt>
    <dgm:pt modelId="{45D42D08-07DE-436E-857F-231ED43FC12C}" type="pres">
      <dgm:prSet presAssocID="{8B6DECD2-DAC7-401F-BB41-E1D5FB974398}" presName="level3hierChild" presStyleCnt="0"/>
      <dgm:spPr/>
    </dgm:pt>
    <dgm:pt modelId="{F0EF243C-805B-4814-891F-C59650C6E6A7}" type="pres">
      <dgm:prSet presAssocID="{6F2C3FE8-31E5-4B20-A0BA-D254B88E7438}" presName="conn2-1" presStyleLbl="parChTrans1D3" presStyleIdx="1" presStyleCnt="6"/>
      <dgm:spPr/>
    </dgm:pt>
    <dgm:pt modelId="{D5786004-F983-46D3-9D92-FFEC5B1F4DED}" type="pres">
      <dgm:prSet presAssocID="{6F2C3FE8-31E5-4B20-A0BA-D254B88E7438}" presName="connTx" presStyleLbl="parChTrans1D3" presStyleIdx="1" presStyleCnt="6"/>
      <dgm:spPr/>
    </dgm:pt>
    <dgm:pt modelId="{586492E7-9DD7-4D62-9A18-8BBAA12347FE}" type="pres">
      <dgm:prSet presAssocID="{18FD4659-B6AE-4B2F-8771-860FFF822441}" presName="root2" presStyleCnt="0"/>
      <dgm:spPr/>
    </dgm:pt>
    <dgm:pt modelId="{AAB896E5-09F1-4C6A-A800-92087E8C839D}" type="pres">
      <dgm:prSet presAssocID="{18FD4659-B6AE-4B2F-8771-860FFF822441}" presName="LevelTwoTextNode" presStyleLbl="node3" presStyleIdx="1" presStyleCnt="6" custScaleX="81585" custLinFactNeighborX="54777">
        <dgm:presLayoutVars>
          <dgm:chPref val="3"/>
        </dgm:presLayoutVars>
      </dgm:prSet>
      <dgm:spPr/>
    </dgm:pt>
    <dgm:pt modelId="{E93050F3-84D3-405F-AEF0-AB13A30AA784}" type="pres">
      <dgm:prSet presAssocID="{18FD4659-B6AE-4B2F-8771-860FFF822441}" presName="level3hierChild" presStyleCnt="0"/>
      <dgm:spPr/>
    </dgm:pt>
    <dgm:pt modelId="{6EB8F8C2-FBAE-480C-87D9-8E30A23E2804}" type="pres">
      <dgm:prSet presAssocID="{2713F76E-43CD-46AE-B8AA-AC8605A7F8BA}" presName="conn2-1" presStyleLbl="parChTrans1D4" presStyleIdx="2" presStyleCnt="22"/>
      <dgm:spPr/>
    </dgm:pt>
    <dgm:pt modelId="{EB746CD7-400D-4E8D-A6FF-6818140907A7}" type="pres">
      <dgm:prSet presAssocID="{2713F76E-43CD-46AE-B8AA-AC8605A7F8BA}" presName="connTx" presStyleLbl="parChTrans1D4" presStyleIdx="2" presStyleCnt="22"/>
      <dgm:spPr/>
    </dgm:pt>
    <dgm:pt modelId="{81401E95-B6C5-4730-ACF7-20F6820397B6}" type="pres">
      <dgm:prSet presAssocID="{0A6E93DC-A541-4B14-9AA0-491AC1E82043}" presName="root2" presStyleCnt="0"/>
      <dgm:spPr/>
    </dgm:pt>
    <dgm:pt modelId="{2C21774D-A283-431C-9FC0-A2B8FE3D5F71}" type="pres">
      <dgm:prSet presAssocID="{0A6E93DC-A541-4B14-9AA0-491AC1E82043}" presName="LevelTwoTextNode" presStyleLbl="node4" presStyleIdx="2" presStyleCnt="22" custScaleX="107946" custLinFactNeighborX="55904">
        <dgm:presLayoutVars>
          <dgm:chPref val="3"/>
        </dgm:presLayoutVars>
      </dgm:prSet>
      <dgm:spPr/>
    </dgm:pt>
    <dgm:pt modelId="{BD563F51-9433-4B0C-83B8-F9A7D7C0F23B}" type="pres">
      <dgm:prSet presAssocID="{0A6E93DC-A541-4B14-9AA0-491AC1E82043}" presName="level3hierChild" presStyleCnt="0"/>
      <dgm:spPr/>
    </dgm:pt>
    <dgm:pt modelId="{8376BEF2-5020-4967-A663-547B5E852669}" type="pres">
      <dgm:prSet presAssocID="{DDCB467B-F2FB-45F8-B761-D90F7804CB35}" presName="conn2-1" presStyleLbl="parChTrans1D4" presStyleIdx="3" presStyleCnt="22"/>
      <dgm:spPr/>
    </dgm:pt>
    <dgm:pt modelId="{A41DEE1C-8950-42C1-BA89-E9F8314764CD}" type="pres">
      <dgm:prSet presAssocID="{DDCB467B-F2FB-45F8-B761-D90F7804CB35}" presName="connTx" presStyleLbl="parChTrans1D4" presStyleIdx="3" presStyleCnt="22"/>
      <dgm:spPr/>
    </dgm:pt>
    <dgm:pt modelId="{7EA4155E-B811-4BD5-862D-805AFFEC6B73}" type="pres">
      <dgm:prSet presAssocID="{F90E8B37-92E3-41A5-BCDF-9AFA76E27EA6}" presName="root2" presStyleCnt="0"/>
      <dgm:spPr/>
    </dgm:pt>
    <dgm:pt modelId="{E0449818-0DC6-47F1-9FDC-06CC85ABB9B6}" type="pres">
      <dgm:prSet presAssocID="{F90E8B37-92E3-41A5-BCDF-9AFA76E27EA6}" presName="LevelTwoTextNode" presStyleLbl="node4" presStyleIdx="3" presStyleCnt="22" custScaleX="268100" custLinFactNeighborX="54777">
        <dgm:presLayoutVars>
          <dgm:chPref val="3"/>
        </dgm:presLayoutVars>
      </dgm:prSet>
      <dgm:spPr/>
    </dgm:pt>
    <dgm:pt modelId="{5B3B0681-DCEE-4D20-953A-03D8E1D94603}" type="pres">
      <dgm:prSet presAssocID="{F90E8B37-92E3-41A5-BCDF-9AFA76E27EA6}" presName="level3hierChild" presStyleCnt="0"/>
      <dgm:spPr/>
    </dgm:pt>
    <dgm:pt modelId="{3DF3279D-3870-4CF3-9DC2-02D8A39A5DD4}" type="pres">
      <dgm:prSet presAssocID="{27DE53F6-FEF8-40CC-A3F5-C93BD62BDC45}" presName="conn2-1" presStyleLbl="parChTrans1D3" presStyleIdx="2" presStyleCnt="6"/>
      <dgm:spPr/>
    </dgm:pt>
    <dgm:pt modelId="{9459DC88-4A86-41DA-8A62-850CD4EDFD1C}" type="pres">
      <dgm:prSet presAssocID="{27DE53F6-FEF8-40CC-A3F5-C93BD62BDC45}" presName="connTx" presStyleLbl="parChTrans1D3" presStyleIdx="2" presStyleCnt="6"/>
      <dgm:spPr/>
    </dgm:pt>
    <dgm:pt modelId="{0BEF07E5-77B9-45AE-86F3-9872C318F5E0}" type="pres">
      <dgm:prSet presAssocID="{935A541E-F941-4541-A133-9A836D25B45A}" presName="root2" presStyleCnt="0"/>
      <dgm:spPr/>
    </dgm:pt>
    <dgm:pt modelId="{C8DA1E16-648C-4E5F-AF22-3A38EF2BAD7C}" type="pres">
      <dgm:prSet presAssocID="{935A541E-F941-4541-A133-9A836D25B45A}" presName="LevelTwoTextNode" presStyleLbl="node3" presStyleIdx="2" presStyleCnt="6" custScaleX="81585" custLinFactNeighborX="54777">
        <dgm:presLayoutVars>
          <dgm:chPref val="3"/>
        </dgm:presLayoutVars>
      </dgm:prSet>
      <dgm:spPr/>
    </dgm:pt>
    <dgm:pt modelId="{1A0415B8-D714-4827-885A-B28A4E413541}" type="pres">
      <dgm:prSet presAssocID="{935A541E-F941-4541-A133-9A836D25B45A}" presName="level3hierChild" presStyleCnt="0"/>
      <dgm:spPr/>
    </dgm:pt>
    <dgm:pt modelId="{E701AAA7-B7D6-48FF-B6AF-73031884794E}" type="pres">
      <dgm:prSet presAssocID="{837D5B04-9EB2-4411-9642-F54A9FB6D5AA}" presName="conn2-1" presStyleLbl="parChTrans1D4" presStyleIdx="4" presStyleCnt="22"/>
      <dgm:spPr/>
    </dgm:pt>
    <dgm:pt modelId="{588C4739-2AF9-45D8-A4FF-A3785629923A}" type="pres">
      <dgm:prSet presAssocID="{837D5B04-9EB2-4411-9642-F54A9FB6D5AA}" presName="connTx" presStyleLbl="parChTrans1D4" presStyleIdx="4" presStyleCnt="22"/>
      <dgm:spPr/>
    </dgm:pt>
    <dgm:pt modelId="{B28D14DF-DB1B-41A0-A1B4-48F051624D69}" type="pres">
      <dgm:prSet presAssocID="{565C8B15-6F05-4AE5-B497-25C1302F1444}" presName="root2" presStyleCnt="0"/>
      <dgm:spPr/>
    </dgm:pt>
    <dgm:pt modelId="{16123DBA-503C-43F3-8A84-1A48A956E327}" type="pres">
      <dgm:prSet presAssocID="{565C8B15-6F05-4AE5-B497-25C1302F1444}" presName="LevelTwoTextNode" presStyleLbl="node4" presStyleIdx="4" presStyleCnt="22" custScaleX="107946" custLinFactNeighborX="55904">
        <dgm:presLayoutVars>
          <dgm:chPref val="3"/>
        </dgm:presLayoutVars>
      </dgm:prSet>
      <dgm:spPr/>
    </dgm:pt>
    <dgm:pt modelId="{565EEE9D-BCE7-4EF0-B859-F9CFF90529DF}" type="pres">
      <dgm:prSet presAssocID="{565C8B15-6F05-4AE5-B497-25C1302F1444}" presName="level3hierChild" presStyleCnt="0"/>
      <dgm:spPr/>
    </dgm:pt>
    <dgm:pt modelId="{8DBA2D05-D47B-4C1C-AA53-63B434361C21}" type="pres">
      <dgm:prSet presAssocID="{3D4595BA-67F9-4FCE-979C-559F591C50E6}" presName="conn2-1" presStyleLbl="parChTrans1D4" presStyleIdx="5" presStyleCnt="22"/>
      <dgm:spPr/>
    </dgm:pt>
    <dgm:pt modelId="{6EC70EC3-9CFF-44F6-B3B1-754C4F537190}" type="pres">
      <dgm:prSet presAssocID="{3D4595BA-67F9-4FCE-979C-559F591C50E6}" presName="connTx" presStyleLbl="parChTrans1D4" presStyleIdx="5" presStyleCnt="22"/>
      <dgm:spPr/>
    </dgm:pt>
    <dgm:pt modelId="{E9121C9E-BF3B-4165-B53A-CF1D246C0B62}" type="pres">
      <dgm:prSet presAssocID="{9FA68BD9-3BD6-4506-A1E7-8AE3034CA9FC}" presName="root2" presStyleCnt="0"/>
      <dgm:spPr/>
    </dgm:pt>
    <dgm:pt modelId="{560C7F73-457D-44B6-BFAE-C8910C4F4007}" type="pres">
      <dgm:prSet presAssocID="{9FA68BD9-3BD6-4506-A1E7-8AE3034CA9FC}" presName="LevelTwoTextNode" presStyleLbl="node4" presStyleIdx="5" presStyleCnt="22" custScaleX="268100" custLinFactNeighborX="54777">
        <dgm:presLayoutVars>
          <dgm:chPref val="3"/>
        </dgm:presLayoutVars>
      </dgm:prSet>
      <dgm:spPr/>
    </dgm:pt>
    <dgm:pt modelId="{136160C9-6F7A-416B-8093-1C6CFAAF37CF}" type="pres">
      <dgm:prSet presAssocID="{9FA68BD9-3BD6-4506-A1E7-8AE3034CA9FC}" presName="level3hierChild" presStyleCnt="0"/>
      <dgm:spPr/>
    </dgm:pt>
    <dgm:pt modelId="{63CB8575-B861-4BA4-9FC9-7539A6444FD1}" type="pres">
      <dgm:prSet presAssocID="{5876881E-DABC-43CA-A208-E48DD96B8921}" presName="conn2-1" presStyleLbl="parChTrans1D3" presStyleIdx="3" presStyleCnt="6"/>
      <dgm:spPr/>
    </dgm:pt>
    <dgm:pt modelId="{0AC0259F-204D-43B2-BB7B-83B5CEE4C215}" type="pres">
      <dgm:prSet presAssocID="{5876881E-DABC-43CA-A208-E48DD96B8921}" presName="connTx" presStyleLbl="parChTrans1D3" presStyleIdx="3" presStyleCnt="6"/>
      <dgm:spPr/>
    </dgm:pt>
    <dgm:pt modelId="{AC82FCE9-D9E5-401F-971C-E46C2EEC9091}" type="pres">
      <dgm:prSet presAssocID="{3E7774C1-C402-433E-BB60-6EC6FA3A16CE}" presName="root2" presStyleCnt="0"/>
      <dgm:spPr/>
    </dgm:pt>
    <dgm:pt modelId="{0C370FB4-5F55-440F-83B9-CEEAC8414A69}" type="pres">
      <dgm:prSet presAssocID="{3E7774C1-C402-433E-BB60-6EC6FA3A16CE}" presName="LevelTwoTextNode" presStyleLbl="node3" presStyleIdx="3" presStyleCnt="6" custScaleX="81585" custLinFactNeighborX="54777">
        <dgm:presLayoutVars>
          <dgm:chPref val="3"/>
        </dgm:presLayoutVars>
      </dgm:prSet>
      <dgm:spPr/>
    </dgm:pt>
    <dgm:pt modelId="{E59792C8-2F58-4A56-8309-2236F3C88332}" type="pres">
      <dgm:prSet presAssocID="{3E7774C1-C402-433E-BB60-6EC6FA3A16CE}" presName="level3hierChild" presStyleCnt="0"/>
      <dgm:spPr/>
    </dgm:pt>
    <dgm:pt modelId="{A5DBD8B9-ABE2-43CE-85B5-83116C550C8C}" type="pres">
      <dgm:prSet presAssocID="{94C1C7CE-B26A-4281-AD8F-4C78F4058E57}" presName="conn2-1" presStyleLbl="parChTrans1D4" presStyleIdx="6" presStyleCnt="22"/>
      <dgm:spPr/>
    </dgm:pt>
    <dgm:pt modelId="{0FD74595-A470-4C15-BDEF-81DE55354A16}" type="pres">
      <dgm:prSet presAssocID="{94C1C7CE-B26A-4281-AD8F-4C78F4058E57}" presName="connTx" presStyleLbl="parChTrans1D4" presStyleIdx="6" presStyleCnt="22"/>
      <dgm:spPr/>
    </dgm:pt>
    <dgm:pt modelId="{2E02485B-3FB2-4FA3-B258-5E1C7A57FCF0}" type="pres">
      <dgm:prSet presAssocID="{6257D346-AE3D-415C-83E9-24F8C2722B60}" presName="root2" presStyleCnt="0"/>
      <dgm:spPr/>
    </dgm:pt>
    <dgm:pt modelId="{D4AD0F9C-CEAD-4209-8DBC-6B654D080040}" type="pres">
      <dgm:prSet presAssocID="{6257D346-AE3D-415C-83E9-24F8C2722B60}" presName="LevelTwoTextNode" presStyleLbl="node4" presStyleIdx="6" presStyleCnt="22" custScaleX="107946" custLinFactNeighborX="55904">
        <dgm:presLayoutVars>
          <dgm:chPref val="3"/>
        </dgm:presLayoutVars>
      </dgm:prSet>
      <dgm:spPr/>
    </dgm:pt>
    <dgm:pt modelId="{604580AD-4BAE-45C4-A4D0-0C708020EB56}" type="pres">
      <dgm:prSet presAssocID="{6257D346-AE3D-415C-83E9-24F8C2722B60}" presName="level3hierChild" presStyleCnt="0"/>
      <dgm:spPr/>
    </dgm:pt>
    <dgm:pt modelId="{E8D02341-AE15-484E-BF4E-C8D0011B9124}" type="pres">
      <dgm:prSet presAssocID="{78EE414D-AE80-49CA-AB60-973280F3FE79}" presName="conn2-1" presStyleLbl="parChTrans1D4" presStyleIdx="7" presStyleCnt="22"/>
      <dgm:spPr/>
    </dgm:pt>
    <dgm:pt modelId="{29DB4841-75FC-4B3C-AC0A-C29B8C9B855D}" type="pres">
      <dgm:prSet presAssocID="{78EE414D-AE80-49CA-AB60-973280F3FE79}" presName="connTx" presStyleLbl="parChTrans1D4" presStyleIdx="7" presStyleCnt="22"/>
      <dgm:spPr/>
    </dgm:pt>
    <dgm:pt modelId="{D441EFD0-CD6C-48E4-AB61-8B6ABCD31713}" type="pres">
      <dgm:prSet presAssocID="{E3A71367-F621-4139-9AFC-1CC0D4EF60C9}" presName="root2" presStyleCnt="0"/>
      <dgm:spPr/>
    </dgm:pt>
    <dgm:pt modelId="{B2DCEB42-8CF0-4201-821C-6809DF54D4A6}" type="pres">
      <dgm:prSet presAssocID="{E3A71367-F621-4139-9AFC-1CC0D4EF60C9}" presName="LevelTwoTextNode" presStyleLbl="node4" presStyleIdx="7" presStyleCnt="22" custScaleX="268100" custLinFactNeighborX="54777">
        <dgm:presLayoutVars>
          <dgm:chPref val="3"/>
        </dgm:presLayoutVars>
      </dgm:prSet>
      <dgm:spPr/>
    </dgm:pt>
    <dgm:pt modelId="{92F63E08-8A1C-4648-AFD6-C579C5FA8F30}" type="pres">
      <dgm:prSet presAssocID="{E3A71367-F621-4139-9AFC-1CC0D4EF60C9}" presName="level3hierChild" presStyleCnt="0"/>
      <dgm:spPr/>
    </dgm:pt>
    <dgm:pt modelId="{B518FE24-2D85-4ED0-82E2-CDF58F27A73B}" type="pres">
      <dgm:prSet presAssocID="{43D19D2F-AA37-48FB-9E43-5A786DDD811B}" presName="conn2-1" presStyleLbl="parChTrans1D3" presStyleIdx="4" presStyleCnt="6"/>
      <dgm:spPr/>
    </dgm:pt>
    <dgm:pt modelId="{8ED0ADCB-25E0-4C5D-BC95-D7B6EEE3BF24}" type="pres">
      <dgm:prSet presAssocID="{43D19D2F-AA37-48FB-9E43-5A786DDD811B}" presName="connTx" presStyleLbl="parChTrans1D3" presStyleIdx="4" presStyleCnt="6"/>
      <dgm:spPr/>
    </dgm:pt>
    <dgm:pt modelId="{9978E427-9E36-4825-B4D8-502BA4382BA7}" type="pres">
      <dgm:prSet presAssocID="{1EBC7107-38BE-47C5-AB64-DD4C7CA43F5A}" presName="root2" presStyleCnt="0"/>
      <dgm:spPr/>
    </dgm:pt>
    <dgm:pt modelId="{DA7E7B82-2914-4E6D-87FD-B2FCE81991A6}" type="pres">
      <dgm:prSet presAssocID="{1EBC7107-38BE-47C5-AB64-DD4C7CA43F5A}" presName="LevelTwoTextNode" presStyleLbl="node3" presStyleIdx="4" presStyleCnt="6" custScaleX="81585" custLinFactNeighborX="54777" custLinFactNeighborY="21982">
        <dgm:presLayoutVars>
          <dgm:chPref val="3"/>
        </dgm:presLayoutVars>
      </dgm:prSet>
      <dgm:spPr/>
    </dgm:pt>
    <dgm:pt modelId="{6EBFABB1-9B47-4E4E-ADEF-A1E5D2DAD8B0}" type="pres">
      <dgm:prSet presAssocID="{1EBC7107-38BE-47C5-AB64-DD4C7CA43F5A}" presName="level3hierChild" presStyleCnt="0"/>
      <dgm:spPr/>
    </dgm:pt>
    <dgm:pt modelId="{114789C5-389E-4222-BBE4-0E53FED48613}" type="pres">
      <dgm:prSet presAssocID="{92D13BA6-9BF4-4B14-9063-B3E6D2F2DA86}" presName="conn2-1" presStyleLbl="parChTrans1D4" presStyleIdx="8" presStyleCnt="22"/>
      <dgm:spPr/>
    </dgm:pt>
    <dgm:pt modelId="{7B501A3D-01BA-4DE7-A12F-BECF0CE877CD}" type="pres">
      <dgm:prSet presAssocID="{92D13BA6-9BF4-4B14-9063-B3E6D2F2DA86}" presName="connTx" presStyleLbl="parChTrans1D4" presStyleIdx="8" presStyleCnt="22"/>
      <dgm:spPr/>
    </dgm:pt>
    <dgm:pt modelId="{E42EB4A3-8C70-43CB-B9B5-4701417DB065}" type="pres">
      <dgm:prSet presAssocID="{25C138E6-575C-4C5F-956A-A31DE01F47E3}" presName="root2" presStyleCnt="0"/>
      <dgm:spPr/>
    </dgm:pt>
    <dgm:pt modelId="{A62F2F7A-F9AC-48CB-99C5-152957AAD558}" type="pres">
      <dgm:prSet presAssocID="{25C138E6-575C-4C5F-956A-A31DE01F47E3}" presName="LevelTwoTextNode" presStyleLbl="node4" presStyleIdx="8" presStyleCnt="22" custScaleX="72124" custLinFactNeighborX="54532" custLinFactNeighborY="21982">
        <dgm:presLayoutVars>
          <dgm:chPref val="3"/>
        </dgm:presLayoutVars>
      </dgm:prSet>
      <dgm:spPr/>
    </dgm:pt>
    <dgm:pt modelId="{0280DF76-696E-4112-9A65-6C925468745E}" type="pres">
      <dgm:prSet presAssocID="{25C138E6-575C-4C5F-956A-A31DE01F47E3}" presName="level3hierChild" presStyleCnt="0"/>
      <dgm:spPr/>
    </dgm:pt>
    <dgm:pt modelId="{A323C8BA-E43C-4B32-86CE-A0161AE8468F}" type="pres">
      <dgm:prSet presAssocID="{807F5DA8-E4F5-4DDF-BB4B-F4DF46C8A908}" presName="conn2-1" presStyleLbl="parChTrans1D4" presStyleIdx="9" presStyleCnt="22"/>
      <dgm:spPr/>
    </dgm:pt>
    <dgm:pt modelId="{5C52A3CC-A890-4931-98C3-B4DA9E86308B}" type="pres">
      <dgm:prSet presAssocID="{807F5DA8-E4F5-4DDF-BB4B-F4DF46C8A908}" presName="connTx" presStyleLbl="parChTrans1D4" presStyleIdx="9" presStyleCnt="22"/>
      <dgm:spPr/>
    </dgm:pt>
    <dgm:pt modelId="{4C56F97D-4FCF-4F93-8AC1-ED9463BFF9CF}" type="pres">
      <dgm:prSet presAssocID="{721009D0-CBB0-49EC-888E-3457EDC41A43}" presName="root2" presStyleCnt="0"/>
      <dgm:spPr/>
    </dgm:pt>
    <dgm:pt modelId="{187C1604-2DDF-4A60-BF35-7F0E58F97F9A}" type="pres">
      <dgm:prSet presAssocID="{721009D0-CBB0-49EC-888E-3457EDC41A43}" presName="LevelTwoTextNode" presStyleLbl="node4" presStyleIdx="9" presStyleCnt="22" custScaleX="133836" custLinFactNeighborX="54777" custLinFactNeighborY="21982">
        <dgm:presLayoutVars>
          <dgm:chPref val="3"/>
        </dgm:presLayoutVars>
      </dgm:prSet>
      <dgm:spPr/>
    </dgm:pt>
    <dgm:pt modelId="{6A49BEF4-B762-4174-A1B3-18259BA3EFFC}" type="pres">
      <dgm:prSet presAssocID="{721009D0-CBB0-49EC-888E-3457EDC41A43}" presName="level3hierChild" presStyleCnt="0"/>
      <dgm:spPr/>
    </dgm:pt>
    <dgm:pt modelId="{C0881F87-0526-4336-8BFF-0E19F6E72506}" type="pres">
      <dgm:prSet presAssocID="{AF482870-E6B9-4811-B767-498E1583DCDC}" presName="conn2-1" presStyleLbl="parChTrans1D4" presStyleIdx="10" presStyleCnt="22"/>
      <dgm:spPr/>
    </dgm:pt>
    <dgm:pt modelId="{F966CBA2-C546-4AE7-B3EC-2978564FF07F}" type="pres">
      <dgm:prSet presAssocID="{AF482870-E6B9-4811-B767-498E1583DCDC}" presName="connTx" presStyleLbl="parChTrans1D4" presStyleIdx="10" presStyleCnt="22"/>
      <dgm:spPr/>
    </dgm:pt>
    <dgm:pt modelId="{0FF0287C-7DA9-493F-9032-4F85069C16E4}" type="pres">
      <dgm:prSet presAssocID="{9FD28B38-446E-4A54-AFC8-470931B8DE1E}" presName="root2" presStyleCnt="0"/>
      <dgm:spPr/>
    </dgm:pt>
    <dgm:pt modelId="{084DE96E-2C11-49E3-B835-1A604463B9A2}" type="pres">
      <dgm:prSet presAssocID="{9FD28B38-446E-4A54-AFC8-470931B8DE1E}" presName="LevelTwoTextNode" presStyleLbl="node4" presStyleIdx="10" presStyleCnt="22" custScaleX="36627" custLinFactNeighborX="54777" custLinFactNeighborY="21982">
        <dgm:presLayoutVars>
          <dgm:chPref val="3"/>
        </dgm:presLayoutVars>
      </dgm:prSet>
      <dgm:spPr/>
    </dgm:pt>
    <dgm:pt modelId="{8DC1F118-EB34-427F-9A72-E673E4FA20BF}" type="pres">
      <dgm:prSet presAssocID="{9FD28B38-446E-4A54-AFC8-470931B8DE1E}" presName="level3hierChild" presStyleCnt="0"/>
      <dgm:spPr/>
    </dgm:pt>
    <dgm:pt modelId="{38B71950-1DFB-4291-9330-19D36F21076E}" type="pres">
      <dgm:prSet presAssocID="{136B99DC-4949-456E-8208-111E3C35D4BA}" presName="conn2-1" presStyleLbl="parChTrans1D3" presStyleIdx="5" presStyleCnt="6"/>
      <dgm:spPr/>
    </dgm:pt>
    <dgm:pt modelId="{5C222060-463F-499E-8244-2F96E72FE97A}" type="pres">
      <dgm:prSet presAssocID="{136B99DC-4949-456E-8208-111E3C35D4BA}" presName="connTx" presStyleLbl="parChTrans1D3" presStyleIdx="5" presStyleCnt="6"/>
      <dgm:spPr/>
    </dgm:pt>
    <dgm:pt modelId="{73488087-4D96-40B9-AA08-85890D041DE5}" type="pres">
      <dgm:prSet presAssocID="{2D1AC29C-B2A3-4D5E-A12B-CE76BBCA42BD}" presName="root2" presStyleCnt="0"/>
      <dgm:spPr/>
    </dgm:pt>
    <dgm:pt modelId="{0226CA9A-D98B-49DE-8C59-1AA92A2FB14A}" type="pres">
      <dgm:prSet presAssocID="{2D1AC29C-B2A3-4D5E-A12B-CE76BBCA42BD}" presName="LevelTwoTextNode" presStyleLbl="node3" presStyleIdx="5" presStyleCnt="6" custScaleX="81585" custLinFactNeighborX="54777" custLinFactNeighborY="-4936">
        <dgm:presLayoutVars>
          <dgm:chPref val="3"/>
        </dgm:presLayoutVars>
      </dgm:prSet>
      <dgm:spPr/>
    </dgm:pt>
    <dgm:pt modelId="{7155457F-A3DB-47E4-865A-595C3E583DE2}" type="pres">
      <dgm:prSet presAssocID="{2D1AC29C-B2A3-4D5E-A12B-CE76BBCA42BD}" presName="level3hierChild" presStyleCnt="0"/>
      <dgm:spPr/>
    </dgm:pt>
    <dgm:pt modelId="{45C064BB-6F32-4535-8274-C8613448B011}" type="pres">
      <dgm:prSet presAssocID="{D50631A0-1F32-4022-87EA-B263E21F0F94}" presName="conn2-1" presStyleLbl="parChTrans1D4" presStyleIdx="11" presStyleCnt="22"/>
      <dgm:spPr/>
    </dgm:pt>
    <dgm:pt modelId="{34D203E4-7E6E-4561-954F-DB5D5EF612CC}" type="pres">
      <dgm:prSet presAssocID="{D50631A0-1F32-4022-87EA-B263E21F0F94}" presName="connTx" presStyleLbl="parChTrans1D4" presStyleIdx="11" presStyleCnt="22"/>
      <dgm:spPr/>
    </dgm:pt>
    <dgm:pt modelId="{15AE7E19-6987-41CF-8724-277FE7BCFA1A}" type="pres">
      <dgm:prSet presAssocID="{6FEAD71F-BF12-41AE-8853-0D36041F21AE}" presName="root2" presStyleCnt="0"/>
      <dgm:spPr/>
    </dgm:pt>
    <dgm:pt modelId="{5BF87012-F92F-45BA-9081-BE17D9C56670}" type="pres">
      <dgm:prSet presAssocID="{6FEAD71F-BF12-41AE-8853-0D36041F21AE}" presName="LevelTwoTextNode" presStyleLbl="node4" presStyleIdx="11" presStyleCnt="22" custScaleX="72124" custLinFactNeighborX="54532" custLinFactNeighborY="-4936">
        <dgm:presLayoutVars>
          <dgm:chPref val="3"/>
        </dgm:presLayoutVars>
      </dgm:prSet>
      <dgm:spPr/>
    </dgm:pt>
    <dgm:pt modelId="{FE2F3E8F-558A-4797-8835-80F031D15922}" type="pres">
      <dgm:prSet presAssocID="{6FEAD71F-BF12-41AE-8853-0D36041F21AE}" presName="level3hierChild" presStyleCnt="0"/>
      <dgm:spPr/>
    </dgm:pt>
    <dgm:pt modelId="{CFF7630D-3682-4AEC-9A86-2FE837069EA1}" type="pres">
      <dgm:prSet presAssocID="{2850034C-5974-4167-B859-F2F6A8FDD92D}" presName="conn2-1" presStyleLbl="parChTrans1D4" presStyleIdx="12" presStyleCnt="22"/>
      <dgm:spPr/>
    </dgm:pt>
    <dgm:pt modelId="{54ABC840-58C6-4340-8E3B-9EEFF7CB27D5}" type="pres">
      <dgm:prSet presAssocID="{2850034C-5974-4167-B859-F2F6A8FDD92D}" presName="connTx" presStyleLbl="parChTrans1D4" presStyleIdx="12" presStyleCnt="22"/>
      <dgm:spPr/>
    </dgm:pt>
    <dgm:pt modelId="{3E8D6E53-9AAB-428A-8080-0133679B4C9F}" type="pres">
      <dgm:prSet presAssocID="{7155BF96-2D7D-452C-ADBA-249E77D69C36}" presName="root2" presStyleCnt="0"/>
      <dgm:spPr/>
    </dgm:pt>
    <dgm:pt modelId="{1F56E5B5-6622-4DAB-82A0-31491DC71972}" type="pres">
      <dgm:prSet presAssocID="{7155BF96-2D7D-452C-ADBA-249E77D69C36}" presName="LevelTwoTextNode" presStyleLbl="node4" presStyleIdx="12" presStyleCnt="22" custScaleX="133836" custLinFactNeighborX="54777" custLinFactNeighborY="-4936">
        <dgm:presLayoutVars>
          <dgm:chPref val="3"/>
        </dgm:presLayoutVars>
      </dgm:prSet>
      <dgm:spPr/>
    </dgm:pt>
    <dgm:pt modelId="{457D46E2-484F-4F0C-BA2B-8BED5DAF0CD2}" type="pres">
      <dgm:prSet presAssocID="{7155BF96-2D7D-452C-ADBA-249E77D69C36}" presName="level3hierChild" presStyleCnt="0"/>
      <dgm:spPr/>
    </dgm:pt>
    <dgm:pt modelId="{49097E44-A25E-40D5-A3E9-057F13A9429C}" type="pres">
      <dgm:prSet presAssocID="{B7FA40B6-E335-409A-AB00-EFA0075F0A86}" presName="conn2-1" presStyleLbl="parChTrans1D4" presStyleIdx="13" presStyleCnt="22"/>
      <dgm:spPr/>
    </dgm:pt>
    <dgm:pt modelId="{C40A9AEF-1847-44AC-B82E-E1FF1C87F97D}" type="pres">
      <dgm:prSet presAssocID="{B7FA40B6-E335-409A-AB00-EFA0075F0A86}" presName="connTx" presStyleLbl="parChTrans1D4" presStyleIdx="13" presStyleCnt="22"/>
      <dgm:spPr/>
    </dgm:pt>
    <dgm:pt modelId="{D54E5F40-8BA8-48D6-ACA5-7A9D5F7BC6F4}" type="pres">
      <dgm:prSet presAssocID="{6D53F0FA-BB94-497F-B102-2E6276F11A08}" presName="root2" presStyleCnt="0"/>
      <dgm:spPr/>
    </dgm:pt>
    <dgm:pt modelId="{FB5D5160-729E-4F77-94E4-D93753EFE15F}" type="pres">
      <dgm:prSet presAssocID="{6D53F0FA-BB94-497F-B102-2E6276F11A08}" presName="LevelTwoTextNode" presStyleLbl="node4" presStyleIdx="13" presStyleCnt="22" custScaleX="117602" custLinFactNeighborX="54777" custLinFactNeighborY="-4936">
        <dgm:presLayoutVars>
          <dgm:chPref val="3"/>
        </dgm:presLayoutVars>
      </dgm:prSet>
      <dgm:spPr/>
    </dgm:pt>
    <dgm:pt modelId="{6E9FF202-EA23-4586-9E67-3EAE1886465D}" type="pres">
      <dgm:prSet presAssocID="{6D53F0FA-BB94-497F-B102-2E6276F11A08}" presName="level3hierChild" presStyleCnt="0"/>
      <dgm:spPr/>
    </dgm:pt>
    <dgm:pt modelId="{5C7208D6-D2F2-4767-BD30-311AD09B6D66}" type="pres">
      <dgm:prSet presAssocID="{F7D0E43D-BA25-4820-900C-2808B709FA82}" presName="conn2-1" presStyleLbl="parChTrans1D4" presStyleIdx="14" presStyleCnt="22"/>
      <dgm:spPr/>
    </dgm:pt>
    <dgm:pt modelId="{7EFD27DC-4697-4637-9E58-FDBFC433B021}" type="pres">
      <dgm:prSet presAssocID="{F7D0E43D-BA25-4820-900C-2808B709FA82}" presName="connTx" presStyleLbl="parChTrans1D4" presStyleIdx="14" presStyleCnt="22"/>
      <dgm:spPr/>
    </dgm:pt>
    <dgm:pt modelId="{C573F107-837C-4349-B0EE-DC281F85A889}" type="pres">
      <dgm:prSet presAssocID="{DAD25854-872A-4ED6-8EC0-91CD679B6ADE}" presName="root2" presStyleCnt="0"/>
      <dgm:spPr/>
    </dgm:pt>
    <dgm:pt modelId="{1F242A4E-0A80-4834-8A74-B6A00117D1F8}" type="pres">
      <dgm:prSet presAssocID="{DAD25854-872A-4ED6-8EC0-91CD679B6ADE}" presName="LevelTwoTextNode" presStyleLbl="node4" presStyleIdx="14" presStyleCnt="22" custScaleX="130535" custLinFactNeighborX="54003" custLinFactNeighborY="-4936">
        <dgm:presLayoutVars>
          <dgm:chPref val="3"/>
        </dgm:presLayoutVars>
      </dgm:prSet>
      <dgm:spPr/>
    </dgm:pt>
    <dgm:pt modelId="{1E52E66D-29A1-4E82-A6CC-AECDE49531E9}" type="pres">
      <dgm:prSet presAssocID="{DAD25854-872A-4ED6-8EC0-91CD679B6ADE}" presName="level3hierChild" presStyleCnt="0"/>
      <dgm:spPr/>
    </dgm:pt>
    <dgm:pt modelId="{31BF88E7-1344-408E-B63E-F91CE01E828B}" type="pres">
      <dgm:prSet presAssocID="{235A91E4-166D-4057-89EA-68CD05AF2352}" presName="conn2-1" presStyleLbl="parChTrans1D4" presStyleIdx="15" presStyleCnt="22"/>
      <dgm:spPr/>
    </dgm:pt>
    <dgm:pt modelId="{AC18261A-6B64-468B-AB86-770188814221}" type="pres">
      <dgm:prSet presAssocID="{235A91E4-166D-4057-89EA-68CD05AF2352}" presName="connTx" presStyleLbl="parChTrans1D4" presStyleIdx="15" presStyleCnt="22"/>
      <dgm:spPr/>
    </dgm:pt>
    <dgm:pt modelId="{9D0EC660-6255-4DA3-AE55-033BAC7672D4}" type="pres">
      <dgm:prSet presAssocID="{C7FEF95E-8840-4952-9157-6325F914E678}" presName="root2" presStyleCnt="0"/>
      <dgm:spPr/>
    </dgm:pt>
    <dgm:pt modelId="{91963792-93F0-4C77-B074-A3784822CF08}" type="pres">
      <dgm:prSet presAssocID="{C7FEF95E-8840-4952-9157-6325F914E678}" presName="LevelTwoTextNode" presStyleLbl="node4" presStyleIdx="15" presStyleCnt="22" custScaleX="244972" custLinFactNeighborX="54777" custLinFactNeighborY="-4936">
        <dgm:presLayoutVars>
          <dgm:chPref val="3"/>
        </dgm:presLayoutVars>
      </dgm:prSet>
      <dgm:spPr/>
    </dgm:pt>
    <dgm:pt modelId="{2871725B-49C8-4C28-98A3-7E9B2790DB1F}" type="pres">
      <dgm:prSet presAssocID="{C7FEF95E-8840-4952-9157-6325F914E678}" presName="level3hierChild" presStyleCnt="0"/>
      <dgm:spPr/>
    </dgm:pt>
    <dgm:pt modelId="{0C564F79-9597-4811-8E50-B906E6C17707}" type="pres">
      <dgm:prSet presAssocID="{02539DA4-A726-4617-90B1-88D47610EFB4}" presName="conn2-1" presStyleLbl="parChTrans1D4" presStyleIdx="16" presStyleCnt="22"/>
      <dgm:spPr/>
    </dgm:pt>
    <dgm:pt modelId="{2097BCCD-348D-46E9-A276-D2DD9783A0F8}" type="pres">
      <dgm:prSet presAssocID="{02539DA4-A726-4617-90B1-88D47610EFB4}" presName="connTx" presStyleLbl="parChTrans1D4" presStyleIdx="16" presStyleCnt="22"/>
      <dgm:spPr/>
    </dgm:pt>
    <dgm:pt modelId="{D434D39E-5438-4144-B690-1E3DEB17B429}" type="pres">
      <dgm:prSet presAssocID="{A76EC3FC-3074-4280-8D3C-5BF4B8F046A7}" presName="root2" presStyleCnt="0"/>
      <dgm:spPr/>
    </dgm:pt>
    <dgm:pt modelId="{6605412D-F982-4C49-A9A7-7F883502F417}" type="pres">
      <dgm:prSet presAssocID="{A76EC3FC-3074-4280-8D3C-5BF4B8F046A7}" presName="LevelTwoTextNode" presStyleLbl="node4" presStyleIdx="16" presStyleCnt="22" custScaleX="117602" custLinFactNeighborX="54777" custLinFactNeighborY="-4936">
        <dgm:presLayoutVars>
          <dgm:chPref val="3"/>
        </dgm:presLayoutVars>
      </dgm:prSet>
      <dgm:spPr/>
    </dgm:pt>
    <dgm:pt modelId="{CE3A3047-D79E-4D45-9463-B8317E53C125}" type="pres">
      <dgm:prSet presAssocID="{A76EC3FC-3074-4280-8D3C-5BF4B8F046A7}" presName="level3hierChild" presStyleCnt="0"/>
      <dgm:spPr/>
    </dgm:pt>
    <dgm:pt modelId="{0DF6453D-11E4-4FA8-A25F-0BC59B15CF8F}" type="pres">
      <dgm:prSet presAssocID="{6DDA791B-E613-4381-B868-58CFCCF6F57F}" presName="conn2-1" presStyleLbl="parChTrans1D4" presStyleIdx="17" presStyleCnt="22"/>
      <dgm:spPr/>
    </dgm:pt>
    <dgm:pt modelId="{ABE92ED8-208A-4895-9794-264C1F72B0CF}" type="pres">
      <dgm:prSet presAssocID="{6DDA791B-E613-4381-B868-58CFCCF6F57F}" presName="connTx" presStyleLbl="parChTrans1D4" presStyleIdx="17" presStyleCnt="22"/>
      <dgm:spPr/>
    </dgm:pt>
    <dgm:pt modelId="{E26F8C63-B40B-4620-AB98-024A8B9A63D5}" type="pres">
      <dgm:prSet presAssocID="{C90C568F-531B-4126-9CAA-25123B018698}" presName="root2" presStyleCnt="0"/>
      <dgm:spPr/>
    </dgm:pt>
    <dgm:pt modelId="{E8972D62-346D-4FCD-8AB2-211BF8582989}" type="pres">
      <dgm:prSet presAssocID="{C90C568F-531B-4126-9CAA-25123B018698}" presName="LevelTwoTextNode" presStyleLbl="node4" presStyleIdx="17" presStyleCnt="22" custScaleX="130535" custLinFactNeighborX="54003" custLinFactNeighborY="-4936">
        <dgm:presLayoutVars>
          <dgm:chPref val="3"/>
        </dgm:presLayoutVars>
      </dgm:prSet>
      <dgm:spPr/>
    </dgm:pt>
    <dgm:pt modelId="{7C952E0E-1151-4941-BDC2-1DB0E15C6B78}" type="pres">
      <dgm:prSet presAssocID="{C90C568F-531B-4126-9CAA-25123B018698}" presName="level3hierChild" presStyleCnt="0"/>
      <dgm:spPr/>
    </dgm:pt>
    <dgm:pt modelId="{84956D50-0482-4EA9-B478-A95459570C18}" type="pres">
      <dgm:prSet presAssocID="{3F45C1CE-56CC-499A-A963-8F43CF5C0B45}" presName="conn2-1" presStyleLbl="parChTrans1D4" presStyleIdx="18" presStyleCnt="22"/>
      <dgm:spPr/>
    </dgm:pt>
    <dgm:pt modelId="{926A0FCA-EFE3-45F8-B400-E5B244D41A1F}" type="pres">
      <dgm:prSet presAssocID="{3F45C1CE-56CC-499A-A963-8F43CF5C0B45}" presName="connTx" presStyleLbl="parChTrans1D4" presStyleIdx="18" presStyleCnt="22"/>
      <dgm:spPr/>
    </dgm:pt>
    <dgm:pt modelId="{6742173C-4C3A-4B67-A990-DAEB8754AC71}" type="pres">
      <dgm:prSet presAssocID="{E3D67F26-D762-4A88-8A75-E67CAD6BE08D}" presName="root2" presStyleCnt="0"/>
      <dgm:spPr/>
    </dgm:pt>
    <dgm:pt modelId="{51AA4E49-166A-4ACA-A7C0-A997F543DEE3}" type="pres">
      <dgm:prSet presAssocID="{E3D67F26-D762-4A88-8A75-E67CAD6BE08D}" presName="LevelTwoTextNode" presStyleLbl="node4" presStyleIdx="18" presStyleCnt="22" custScaleX="244972" custLinFactNeighborX="54777" custLinFactNeighborY="-4936">
        <dgm:presLayoutVars>
          <dgm:chPref val="3"/>
        </dgm:presLayoutVars>
      </dgm:prSet>
      <dgm:spPr/>
    </dgm:pt>
    <dgm:pt modelId="{9EEE923C-B637-426A-B097-C88EFCA1B5F6}" type="pres">
      <dgm:prSet presAssocID="{E3D67F26-D762-4A88-8A75-E67CAD6BE08D}" presName="level3hierChild" presStyleCnt="0"/>
      <dgm:spPr/>
    </dgm:pt>
    <dgm:pt modelId="{CCBC2617-DFA2-4DD4-8CF4-494CDFE4627E}" type="pres">
      <dgm:prSet presAssocID="{732EBCEC-1824-469F-A5FD-5921FD947E17}" presName="conn2-1" presStyleLbl="parChTrans1D4" presStyleIdx="19" presStyleCnt="22"/>
      <dgm:spPr/>
    </dgm:pt>
    <dgm:pt modelId="{75814A79-F670-4371-8919-CA68E01C19CC}" type="pres">
      <dgm:prSet presAssocID="{732EBCEC-1824-469F-A5FD-5921FD947E17}" presName="connTx" presStyleLbl="parChTrans1D4" presStyleIdx="19" presStyleCnt="22"/>
      <dgm:spPr/>
    </dgm:pt>
    <dgm:pt modelId="{A888948E-3BB7-43F9-B3AD-DD8ABB18BD47}" type="pres">
      <dgm:prSet presAssocID="{EECDC1CB-FEE1-47C5-AC7A-962BAC75102E}" presName="root2" presStyleCnt="0"/>
      <dgm:spPr/>
    </dgm:pt>
    <dgm:pt modelId="{7E1E0DB1-59E1-4D9A-A921-33E28DFA15A5}" type="pres">
      <dgm:prSet presAssocID="{EECDC1CB-FEE1-47C5-AC7A-962BAC75102E}" presName="LevelTwoTextNode" presStyleLbl="node4" presStyleIdx="19" presStyleCnt="22" custScaleX="117602" custLinFactNeighborX="54777" custLinFactNeighborY="-4936">
        <dgm:presLayoutVars>
          <dgm:chPref val="3"/>
        </dgm:presLayoutVars>
      </dgm:prSet>
      <dgm:spPr/>
    </dgm:pt>
    <dgm:pt modelId="{499F858E-6C61-4683-9EF2-C8FB9A4BFEFA}" type="pres">
      <dgm:prSet presAssocID="{EECDC1CB-FEE1-47C5-AC7A-962BAC75102E}" presName="level3hierChild" presStyleCnt="0"/>
      <dgm:spPr/>
    </dgm:pt>
    <dgm:pt modelId="{20B8149D-A58F-4EAF-8FD8-A86F016C117E}" type="pres">
      <dgm:prSet presAssocID="{3108AE6B-03A4-4D06-97E0-0DB4C43187CE}" presName="conn2-1" presStyleLbl="parChTrans1D4" presStyleIdx="20" presStyleCnt="22"/>
      <dgm:spPr/>
    </dgm:pt>
    <dgm:pt modelId="{C443EEE8-61E8-490E-9878-AF78EC891E1A}" type="pres">
      <dgm:prSet presAssocID="{3108AE6B-03A4-4D06-97E0-0DB4C43187CE}" presName="connTx" presStyleLbl="parChTrans1D4" presStyleIdx="20" presStyleCnt="22"/>
      <dgm:spPr/>
    </dgm:pt>
    <dgm:pt modelId="{2A6E9BA1-5DFE-4A14-9F48-C2A5158E1C60}" type="pres">
      <dgm:prSet presAssocID="{7FC60EF4-1424-44FA-80A0-E4F20F20BD57}" presName="root2" presStyleCnt="0"/>
      <dgm:spPr/>
    </dgm:pt>
    <dgm:pt modelId="{4ABAF2C8-713E-4520-AD29-5773326B4AD4}" type="pres">
      <dgm:prSet presAssocID="{7FC60EF4-1424-44FA-80A0-E4F20F20BD57}" presName="LevelTwoTextNode" presStyleLbl="node4" presStyleIdx="20" presStyleCnt="22" custScaleX="130535" custLinFactNeighborX="54003" custLinFactNeighborY="-4936">
        <dgm:presLayoutVars>
          <dgm:chPref val="3"/>
        </dgm:presLayoutVars>
      </dgm:prSet>
      <dgm:spPr/>
    </dgm:pt>
    <dgm:pt modelId="{4152AE6A-396C-44B4-9D6B-5A421B3C263C}" type="pres">
      <dgm:prSet presAssocID="{7FC60EF4-1424-44FA-80A0-E4F20F20BD57}" presName="level3hierChild" presStyleCnt="0"/>
      <dgm:spPr/>
    </dgm:pt>
    <dgm:pt modelId="{AF7A7565-B323-4DE5-9A0D-1B17466C5778}" type="pres">
      <dgm:prSet presAssocID="{CD7303B2-73FB-4A99-BE37-57C753E561CC}" presName="conn2-1" presStyleLbl="parChTrans1D4" presStyleIdx="21" presStyleCnt="22"/>
      <dgm:spPr/>
    </dgm:pt>
    <dgm:pt modelId="{FDDE2E93-D3CF-4C82-9184-D6E518EAA5F5}" type="pres">
      <dgm:prSet presAssocID="{CD7303B2-73FB-4A99-BE37-57C753E561CC}" presName="connTx" presStyleLbl="parChTrans1D4" presStyleIdx="21" presStyleCnt="22"/>
      <dgm:spPr/>
    </dgm:pt>
    <dgm:pt modelId="{4FE2D7E7-8018-4899-91EE-20A3EA8725EA}" type="pres">
      <dgm:prSet presAssocID="{91291F1F-B5A8-4960-A2E3-410071BBE96A}" presName="root2" presStyleCnt="0"/>
      <dgm:spPr/>
    </dgm:pt>
    <dgm:pt modelId="{CA9ABF6B-F085-4769-81F2-6E256E7E1827}" type="pres">
      <dgm:prSet presAssocID="{91291F1F-B5A8-4960-A2E3-410071BBE96A}" presName="LevelTwoTextNode" presStyleLbl="node4" presStyleIdx="21" presStyleCnt="22" custScaleX="244972" custLinFactNeighborX="54777" custLinFactNeighborY="-4936">
        <dgm:presLayoutVars>
          <dgm:chPref val="3"/>
        </dgm:presLayoutVars>
      </dgm:prSet>
      <dgm:spPr/>
    </dgm:pt>
    <dgm:pt modelId="{D31AE7FC-355E-4CE4-9042-8942319A10FF}" type="pres">
      <dgm:prSet presAssocID="{91291F1F-B5A8-4960-A2E3-410071BBE96A}" presName="level3hierChild" presStyleCnt="0"/>
      <dgm:spPr/>
    </dgm:pt>
  </dgm:ptLst>
  <dgm:cxnLst>
    <dgm:cxn modelId="{D981E000-1D10-4EC9-B56B-679495BA0A50}" type="presOf" srcId="{3E7774C1-C402-433E-BB60-6EC6FA3A16CE}" destId="{0C370FB4-5F55-440F-83B9-CEEAC8414A69}" srcOrd="0" destOrd="0" presId="urn:microsoft.com/office/officeart/2008/layout/HorizontalMultiLevelHierarchy"/>
    <dgm:cxn modelId="{0B4D1802-6802-40F7-8C16-F7D4E3773ECE}" srcId="{18FD4659-B6AE-4B2F-8771-860FFF822441}" destId="{F90E8B37-92E3-41A5-BCDF-9AFA76E27EA6}" srcOrd="1" destOrd="0" parTransId="{DDCB467B-F2FB-45F8-B761-D90F7804CB35}" sibTransId="{D3FB0372-BD01-4874-9D5D-F735ADFB55D0}"/>
    <dgm:cxn modelId="{FD000603-3FC1-4350-AB83-C9BB3328EE8E}" type="presOf" srcId="{C72231F7-86C1-4A4A-AFDC-8BD833D18CE4}" destId="{DA7EA1AF-F412-4E66-BE33-E8DFE11C5AB9}" srcOrd="0" destOrd="0" presId="urn:microsoft.com/office/officeart/2008/layout/HorizontalMultiLevelHierarchy"/>
    <dgm:cxn modelId="{104F1B03-D8CE-40FC-B318-EA8CBE5AB303}" type="presOf" srcId="{837D5B04-9EB2-4411-9642-F54A9FB6D5AA}" destId="{E701AAA7-B7D6-48FF-B6AF-73031884794E}" srcOrd="0" destOrd="0" presId="urn:microsoft.com/office/officeart/2008/layout/HorizontalMultiLevelHierarchy"/>
    <dgm:cxn modelId="{83745103-BC32-41D4-A48F-E099E112DCD6}" type="presOf" srcId="{94C1C7CE-B26A-4281-AD8F-4C78F4058E57}" destId="{0FD74595-A470-4C15-BDEF-81DE55354A16}" srcOrd="1" destOrd="0" presId="urn:microsoft.com/office/officeart/2008/layout/HorizontalMultiLevelHierarchy"/>
    <dgm:cxn modelId="{1CE25306-AA28-4608-95AF-C2CA418315C9}" type="presOf" srcId="{78EE414D-AE80-49CA-AB60-973280F3FE79}" destId="{29DB4841-75FC-4B3C-AC0A-C29B8C9B855D}" srcOrd="1" destOrd="0" presId="urn:microsoft.com/office/officeart/2008/layout/HorizontalMultiLevelHierarchy"/>
    <dgm:cxn modelId="{0587FD06-1D1E-4772-8D04-ED74E2E7BAAF}" srcId="{EECDC1CB-FEE1-47C5-AC7A-962BAC75102E}" destId="{91291F1F-B5A8-4960-A2E3-410071BBE96A}" srcOrd="1" destOrd="0" parTransId="{CD7303B2-73FB-4A99-BE37-57C753E561CC}" sibTransId="{11226304-BAB3-4FEF-8AA8-58DF4FDF5F6A}"/>
    <dgm:cxn modelId="{AA51380A-8849-4A27-835B-C04962180ECA}" type="presOf" srcId="{AF482870-E6B9-4811-B767-498E1583DCDC}" destId="{C0881F87-0526-4336-8BFF-0E19F6E72506}" srcOrd="0" destOrd="0" presId="urn:microsoft.com/office/officeart/2008/layout/HorizontalMultiLevelHierarchy"/>
    <dgm:cxn modelId="{A1DB5B0F-801A-4993-8DDA-788C0BACAD1C}" srcId="{18FD4659-B6AE-4B2F-8771-860FFF822441}" destId="{0A6E93DC-A541-4B14-9AA0-491AC1E82043}" srcOrd="0" destOrd="0" parTransId="{2713F76E-43CD-46AE-B8AA-AC8605A7F8BA}" sibTransId="{92EC794E-56C5-48CF-9562-D6F9ECA6AB6E}"/>
    <dgm:cxn modelId="{38E1D20F-844C-4C9E-BE4D-5A3343D5A44E}" type="presOf" srcId="{AC1013FD-D89D-4B93-8A0B-EE0F8EC808B7}" destId="{5613F6C2-B90E-4F25-BA08-6A7577542EF4}" srcOrd="0" destOrd="0" presId="urn:microsoft.com/office/officeart/2008/layout/HorizontalMultiLevelHierarchy"/>
    <dgm:cxn modelId="{FD34C110-0CB2-4A0C-AE59-2FE81FC3C79D}" type="presOf" srcId="{0A6E93DC-A541-4B14-9AA0-491AC1E82043}" destId="{2C21774D-A283-431C-9FC0-A2B8FE3D5F71}" srcOrd="0" destOrd="0" presId="urn:microsoft.com/office/officeart/2008/layout/HorizontalMultiLevelHierarchy"/>
    <dgm:cxn modelId="{10CF6A13-3D83-46AB-9644-0C6A79F65CBD}" type="presOf" srcId="{E3A71367-F621-4139-9AFC-1CC0D4EF60C9}" destId="{B2DCEB42-8CF0-4201-821C-6809DF54D4A6}" srcOrd="0" destOrd="0" presId="urn:microsoft.com/office/officeart/2008/layout/HorizontalMultiLevelHierarchy"/>
    <dgm:cxn modelId="{7216651A-E549-40B7-8FFD-5D3C73EA6A86}" srcId="{89C35601-42E7-402B-B0F4-92ABE25AAC0B}" destId="{CD31B480-0878-4C96-A1B5-0AE83941C116}" srcOrd="1" destOrd="0" parTransId="{157BB208-366A-4D6C-908D-0CF49262E4D8}" sibTransId="{A8674D24-9E45-40DA-A786-CB98C14F21C0}"/>
    <dgm:cxn modelId="{7FD8171E-6C82-43A1-A2E1-3533C9B331E5}" type="presOf" srcId="{9A02AA87-B0E9-4B96-A22D-3CAD03857E1E}" destId="{9599C148-E89E-4B7E-9CC5-E5C996D7C2F3}" srcOrd="0" destOrd="0" presId="urn:microsoft.com/office/officeart/2008/layout/HorizontalMultiLevelHierarchy"/>
    <dgm:cxn modelId="{6833911E-07AD-4F42-88DC-10754603F166}" srcId="{2D1AC29C-B2A3-4D5E-A12B-CE76BBCA42BD}" destId="{6FEAD71F-BF12-41AE-8853-0D36041F21AE}" srcOrd="0" destOrd="0" parTransId="{D50631A0-1F32-4022-87EA-B263E21F0F94}" sibTransId="{8F9EF844-BC58-4B23-BB89-E1315A47C806}"/>
    <dgm:cxn modelId="{70C27B20-2A06-48D0-B9A5-C605515E83AE}" type="presOf" srcId="{CD31B480-0878-4C96-A1B5-0AE83941C116}" destId="{3B810C3D-7307-4135-BAA3-D9E648AECD4F}" srcOrd="0" destOrd="0" presId="urn:microsoft.com/office/officeart/2008/layout/HorizontalMultiLevelHierarchy"/>
    <dgm:cxn modelId="{996C6622-6ACC-45B8-B620-421CC0BE1DFC}" type="presOf" srcId="{565C8B15-6F05-4AE5-B497-25C1302F1444}" destId="{16123DBA-503C-43F3-8A84-1A48A956E327}" srcOrd="0" destOrd="0" presId="urn:microsoft.com/office/officeart/2008/layout/HorizontalMultiLevelHierarchy"/>
    <dgm:cxn modelId="{8D9DB322-228F-46DF-89B7-8A9A3BA8F672}" type="presOf" srcId="{6257D346-AE3D-415C-83E9-24F8C2722B60}" destId="{D4AD0F9C-CEAD-4209-8DBC-6B654D080040}" srcOrd="0" destOrd="0" presId="urn:microsoft.com/office/officeart/2008/layout/HorizontalMultiLevelHierarchy"/>
    <dgm:cxn modelId="{44FD5B23-4A10-4C18-A023-CBE3647A610E}" type="presOf" srcId="{5876881E-DABC-43CA-A208-E48DD96B8921}" destId="{0AC0259F-204D-43B2-BB7B-83B5CEE4C215}" srcOrd="1" destOrd="0" presId="urn:microsoft.com/office/officeart/2008/layout/HorizontalMultiLevelHierarchy"/>
    <dgm:cxn modelId="{83730D24-0AB5-4D54-AEEA-2013ECCDF3F5}" type="presOf" srcId="{D50631A0-1F32-4022-87EA-B263E21F0F94}" destId="{34D203E4-7E6E-4561-954F-DB5D5EF612CC}" srcOrd="1" destOrd="0" presId="urn:microsoft.com/office/officeart/2008/layout/HorizontalMultiLevelHierarchy"/>
    <dgm:cxn modelId="{6154B124-C5E3-4173-AB3A-638DA0D3F57A}" type="presOf" srcId="{43D19D2F-AA37-48FB-9E43-5A786DDD811B}" destId="{B518FE24-2D85-4ED0-82E2-CDF58F27A73B}" srcOrd="0" destOrd="0" presId="urn:microsoft.com/office/officeart/2008/layout/HorizontalMultiLevelHierarchy"/>
    <dgm:cxn modelId="{158CB926-1E23-420D-9073-1002703546B9}" type="presOf" srcId="{F90E8B37-92E3-41A5-BCDF-9AFA76E27EA6}" destId="{E0449818-0DC6-47F1-9FDC-06CC85ABB9B6}" srcOrd="0" destOrd="0" presId="urn:microsoft.com/office/officeart/2008/layout/HorizontalMultiLevelHierarchy"/>
    <dgm:cxn modelId="{EF952B27-EC45-4051-8541-216C4526204E}" srcId="{7155BF96-2D7D-452C-ADBA-249E77D69C36}" destId="{A76EC3FC-3074-4280-8D3C-5BF4B8F046A7}" srcOrd="1" destOrd="0" parTransId="{02539DA4-A726-4617-90B1-88D47610EFB4}" sibTransId="{12D6A317-ED2E-464E-ABB3-32B3982575E7}"/>
    <dgm:cxn modelId="{F2EA0928-5D6F-4F6C-A033-2054B494E89D}" type="presOf" srcId="{3F45C1CE-56CC-499A-A963-8F43CF5C0B45}" destId="{84956D50-0482-4EA9-B478-A95459570C18}" srcOrd="0" destOrd="0" presId="urn:microsoft.com/office/officeart/2008/layout/HorizontalMultiLevelHierarchy"/>
    <dgm:cxn modelId="{489F1628-66A9-4025-AA18-FA8B338EAD05}" srcId="{7155BF96-2D7D-452C-ADBA-249E77D69C36}" destId="{EECDC1CB-FEE1-47C5-AC7A-962BAC75102E}" srcOrd="2" destOrd="0" parTransId="{732EBCEC-1824-469F-A5FD-5921FD947E17}" sibTransId="{97F9C9DA-C0CC-4FDA-93E2-38CB9162655B}"/>
    <dgm:cxn modelId="{AA83F428-CD86-430B-8C0F-C8854A84E52C}" srcId="{CD31B480-0878-4C96-A1B5-0AE83941C116}" destId="{3E7774C1-C402-433E-BB60-6EC6FA3A16CE}" srcOrd="3" destOrd="0" parTransId="{5876881E-DABC-43CA-A208-E48DD96B8921}" sibTransId="{5CD64A15-631C-4E72-9F22-800466458194}"/>
    <dgm:cxn modelId="{9FEC742D-D7D6-4648-8946-3AB2DCE84B8E}" srcId="{CD31B480-0878-4C96-A1B5-0AE83941C116}" destId="{7FB8D5D9-EA10-4F15-B9C0-DA4C0AEDEAB8}" srcOrd="0" destOrd="0" parTransId="{AC1013FD-D89D-4B93-8A0B-EE0F8EC808B7}" sibTransId="{2C9B45E3-FB02-44A8-88A4-350229579136}"/>
    <dgm:cxn modelId="{B7F7B22D-CBCC-405B-B185-1C14AE4B7A4A}" type="presOf" srcId="{7155BF96-2D7D-452C-ADBA-249E77D69C36}" destId="{1F56E5B5-6622-4DAB-82A0-31491DC71972}" srcOrd="0" destOrd="0" presId="urn:microsoft.com/office/officeart/2008/layout/HorizontalMultiLevelHierarchy"/>
    <dgm:cxn modelId="{ACC89C30-E142-4563-B562-B458E3D79720}" type="presOf" srcId="{18FD4659-B6AE-4B2F-8771-860FFF822441}" destId="{AAB896E5-09F1-4C6A-A800-92087E8C839D}" srcOrd="0" destOrd="0" presId="urn:microsoft.com/office/officeart/2008/layout/HorizontalMultiLevelHierarchy"/>
    <dgm:cxn modelId="{6DCEFA34-397A-432E-A14D-ECBADF749CD5}" srcId="{A76EC3FC-3074-4280-8D3C-5BF4B8F046A7}" destId="{E3D67F26-D762-4A88-8A75-E67CAD6BE08D}" srcOrd="1" destOrd="0" parTransId="{3F45C1CE-56CC-499A-A963-8F43CF5C0B45}" sibTransId="{0F38F0B1-56EA-4C8A-9EA5-FA42C7D65909}"/>
    <dgm:cxn modelId="{0E12B635-315E-48C0-BDDF-9664F2DA9AA9}" type="presOf" srcId="{2713F76E-43CD-46AE-B8AA-AC8605A7F8BA}" destId="{6EB8F8C2-FBAE-480C-87D9-8E30A23E2804}" srcOrd="0" destOrd="0" presId="urn:microsoft.com/office/officeart/2008/layout/HorizontalMultiLevelHierarchy"/>
    <dgm:cxn modelId="{7FE1513E-B663-4105-B378-7CB19067DEBF}" type="presOf" srcId="{3F45C1CE-56CC-499A-A963-8F43CF5C0B45}" destId="{926A0FCA-EFE3-45F8-B400-E5B244D41A1F}" srcOrd="1" destOrd="0" presId="urn:microsoft.com/office/officeart/2008/layout/HorizontalMultiLevelHierarchy"/>
    <dgm:cxn modelId="{B95AB43F-18FC-49B8-A861-CC475A85E70C}" type="presOf" srcId="{A278A7A9-60F4-4A0B-BD90-6363A49F4A6B}" destId="{C3BDA127-D636-42B3-9B8E-E90DE2604E10}" srcOrd="0" destOrd="0" presId="urn:microsoft.com/office/officeart/2008/layout/HorizontalMultiLevelHierarchy"/>
    <dgm:cxn modelId="{44E96A5E-5A10-4E87-819C-6D002D6A5811}" type="presOf" srcId="{2850034C-5974-4167-B859-F2F6A8FDD92D}" destId="{54ABC840-58C6-4340-8E3B-9EEFF7CB27D5}" srcOrd="1" destOrd="0" presId="urn:microsoft.com/office/officeart/2008/layout/HorizontalMultiLevelHierarchy"/>
    <dgm:cxn modelId="{87B44441-FAE7-4EC6-959F-66139F6C30BC}" type="presOf" srcId="{7FC60EF4-1424-44FA-80A0-E4F20F20BD57}" destId="{4ABAF2C8-713E-4520-AD29-5773326B4AD4}" srcOrd="0" destOrd="0" presId="urn:microsoft.com/office/officeart/2008/layout/HorizontalMultiLevelHierarchy"/>
    <dgm:cxn modelId="{09F8C663-C014-4F59-A3B3-563A52DCDE84}" type="presOf" srcId="{2850034C-5974-4167-B859-F2F6A8FDD92D}" destId="{CFF7630D-3682-4AEC-9A86-2FE837069EA1}" srcOrd="0" destOrd="0" presId="urn:microsoft.com/office/officeart/2008/layout/HorizontalMultiLevelHierarchy"/>
    <dgm:cxn modelId="{15B79364-E3EE-4319-8E2B-64EFFFC16A8E}" type="presOf" srcId="{9FD28B38-446E-4A54-AFC8-470931B8DE1E}" destId="{084DE96E-2C11-49E3-B835-1A604463B9A2}" srcOrd="0" destOrd="0" presId="urn:microsoft.com/office/officeart/2008/layout/HorizontalMultiLevelHierarchy"/>
    <dgm:cxn modelId="{D4EEBB44-A7A7-4A5E-92F1-771CF8710CA8}" type="presOf" srcId="{CD7303B2-73FB-4A99-BE37-57C753E561CC}" destId="{FDDE2E93-D3CF-4C82-9184-D6E518EAA5F5}" srcOrd="1" destOrd="0" presId="urn:microsoft.com/office/officeart/2008/layout/HorizontalMultiLevelHierarchy"/>
    <dgm:cxn modelId="{1D916965-AA3D-4065-9ACD-3FEA553E16E0}" srcId="{6D53F0FA-BB94-497F-B102-2E6276F11A08}" destId="{C7FEF95E-8840-4952-9157-6325F914E678}" srcOrd="1" destOrd="0" parTransId="{235A91E4-166D-4057-89EA-68CD05AF2352}" sibTransId="{590BB35A-0732-49DF-95A1-927A5200DF6B}"/>
    <dgm:cxn modelId="{BFE14D65-C2FD-429E-B7B2-0D7F38D40452}" srcId="{B7A7CB2D-9B5D-4E40-BB12-4C59EE97D1F0}" destId="{1B3C53F0-1A99-41D8-A23D-B2A310319AD0}" srcOrd="1" destOrd="0" parTransId="{70A70C19-9FA8-4A54-BAF7-1A233B8211F3}" sibTransId="{BD3694A3-7239-452B-9549-B17BC6294DBD}"/>
    <dgm:cxn modelId="{C433C348-4CE7-4D5E-A87A-E1A6FDFEF560}" type="presOf" srcId="{AC1013FD-D89D-4B93-8A0B-EE0F8EC808B7}" destId="{442AA8AC-C796-4811-9313-19EE353190DB}" srcOrd="1" destOrd="0" presId="urn:microsoft.com/office/officeart/2008/layout/HorizontalMultiLevelHierarchy"/>
    <dgm:cxn modelId="{E4A3EA68-D160-462F-B9B9-2909097978F8}" srcId="{7FB8D5D9-EA10-4F15-B9C0-DA4C0AEDEAB8}" destId="{09AF7F7E-A3B8-49AA-9D7F-201895EFFCDF}" srcOrd="0" destOrd="0" parTransId="{B9701C19-F35F-44D3-B610-6DDCD9CEC9D2}" sibTransId="{1C4EE26F-A035-4616-AE48-A1A5A6CBDC76}"/>
    <dgm:cxn modelId="{994A3969-92CF-4978-8241-E60A6FECB964}" type="presOf" srcId="{3108AE6B-03A4-4D06-97E0-0DB4C43187CE}" destId="{C443EEE8-61E8-490E-9878-AF78EC891E1A}" srcOrd="1" destOrd="0" presId="urn:microsoft.com/office/officeart/2008/layout/HorizontalMultiLevelHierarchy"/>
    <dgm:cxn modelId="{EA554149-E3A9-4C8D-B812-EED455CFD338}" srcId="{1EBC7107-38BE-47C5-AB64-DD4C7CA43F5A}" destId="{721009D0-CBB0-49EC-888E-3457EDC41A43}" srcOrd="1" destOrd="0" parTransId="{807F5DA8-E4F5-4DDF-BB4B-F4DF46C8A908}" sibTransId="{76E84701-93C8-40BB-A6ED-54233512E560}"/>
    <dgm:cxn modelId="{B843876B-8F82-4723-82AE-CC714A3AFD50}" type="presOf" srcId="{C7FEF95E-8840-4952-9157-6325F914E678}" destId="{91963792-93F0-4C77-B074-A3784822CF08}" srcOrd="0" destOrd="0" presId="urn:microsoft.com/office/officeart/2008/layout/HorizontalMultiLevelHierarchy"/>
    <dgm:cxn modelId="{B8F3DA4E-E92D-46A3-A063-647F0EF5C7A3}" type="presOf" srcId="{3D4595BA-67F9-4FCE-979C-559F591C50E6}" destId="{8DBA2D05-D47B-4C1C-AA53-63B434361C21}" srcOrd="0" destOrd="0" presId="urn:microsoft.com/office/officeart/2008/layout/HorizontalMultiLevelHierarchy"/>
    <dgm:cxn modelId="{208C006F-3A89-4FF8-A605-8345340A8505}" type="presOf" srcId="{B7FA40B6-E335-409A-AB00-EFA0075F0A86}" destId="{C40A9AEF-1847-44AC-B82E-E1FF1C87F97D}" srcOrd="1" destOrd="0" presId="urn:microsoft.com/office/officeart/2008/layout/HorizontalMultiLevelHierarchy"/>
    <dgm:cxn modelId="{5E418F70-7181-4120-8F3B-37D9992EF625}" type="presOf" srcId="{09AF7F7E-A3B8-49AA-9D7F-201895EFFCDF}" destId="{FDE9CF33-6C9B-457C-B6D4-8DD77CA121F4}" srcOrd="0" destOrd="0" presId="urn:microsoft.com/office/officeart/2008/layout/HorizontalMultiLevelHierarchy"/>
    <dgm:cxn modelId="{8F400A51-3B39-4C3D-9631-BEED6F6EC2FF}" type="presOf" srcId="{C90C568F-531B-4126-9CAA-25123B018698}" destId="{E8972D62-346D-4FCD-8AB2-211BF8582989}" srcOrd="0" destOrd="0" presId="urn:microsoft.com/office/officeart/2008/layout/HorizontalMultiLevelHierarchy"/>
    <dgm:cxn modelId="{52899571-EBBA-441F-943A-7E61DA9C317C}" type="presOf" srcId="{6D53F0FA-BB94-497F-B102-2E6276F11A08}" destId="{FB5D5160-729E-4F77-94E4-D93753EFE15F}" srcOrd="0" destOrd="0" presId="urn:microsoft.com/office/officeart/2008/layout/HorizontalMultiLevelHierarchy"/>
    <dgm:cxn modelId="{34004F72-5835-4EF9-8CD7-23B699CB4409}" srcId="{6D53F0FA-BB94-497F-B102-2E6276F11A08}" destId="{DAD25854-872A-4ED6-8EC0-91CD679B6ADE}" srcOrd="0" destOrd="0" parTransId="{F7D0E43D-BA25-4820-900C-2808B709FA82}" sibTransId="{42B9242D-A99E-4F2A-80F3-B6065FF2CA8B}"/>
    <dgm:cxn modelId="{725B9854-CBE9-48F6-AEA9-44EDA7A3B1D4}" type="presOf" srcId="{136B99DC-4949-456E-8208-111E3C35D4BA}" destId="{38B71950-1DFB-4291-9330-19D36F21076E}" srcOrd="0" destOrd="0" presId="urn:microsoft.com/office/officeart/2008/layout/HorizontalMultiLevelHierarchy"/>
    <dgm:cxn modelId="{FB98E374-DF41-4F38-97EA-6555663ED123}" type="presOf" srcId="{EECDC1CB-FEE1-47C5-AC7A-962BAC75102E}" destId="{7E1E0DB1-59E1-4D9A-A921-33E28DFA15A5}" srcOrd="0" destOrd="0" presId="urn:microsoft.com/office/officeart/2008/layout/HorizontalMultiLevelHierarchy"/>
    <dgm:cxn modelId="{E593ED54-34D0-4E73-94A3-3D4F89E80D51}" srcId="{721009D0-CBB0-49EC-888E-3457EDC41A43}" destId="{9FD28B38-446E-4A54-AFC8-470931B8DE1E}" srcOrd="0" destOrd="0" parTransId="{AF482870-E6B9-4811-B767-498E1583DCDC}" sibTransId="{8D0C9CC0-FEF7-46B5-ADC7-5E27C560D3EE}"/>
    <dgm:cxn modelId="{3B3C0E76-08D4-495E-BB76-22DD3D78F3D9}" type="presOf" srcId="{36D459E3-11FA-4A3C-A9C4-5A7EEF7ED0F1}" destId="{CB5E6B69-D48D-4B99-B2D8-288072CAE2EC}" srcOrd="0" destOrd="0" presId="urn:microsoft.com/office/officeart/2008/layout/HorizontalMultiLevelHierarchy"/>
    <dgm:cxn modelId="{C51CD557-907B-44D9-A19F-99CBD9DE014B}" type="presOf" srcId="{B9701C19-F35F-44D3-B610-6DDCD9CEC9D2}" destId="{4B9CA93C-F80A-4D00-8261-0642800DF2BE}" srcOrd="1" destOrd="0" presId="urn:microsoft.com/office/officeart/2008/layout/HorizontalMultiLevelHierarchy"/>
    <dgm:cxn modelId="{BD38977F-4729-429B-8A36-98A99C4563DD}" srcId="{3E7774C1-C402-433E-BB60-6EC6FA3A16CE}" destId="{E3A71367-F621-4139-9AFC-1CC0D4EF60C9}" srcOrd="1" destOrd="0" parTransId="{78EE414D-AE80-49CA-AB60-973280F3FE79}" sibTransId="{FC6BD616-3399-4610-8447-6D886F7E6361}"/>
    <dgm:cxn modelId="{94A97780-CD92-423D-8B62-5D39423252C2}" srcId="{80D40533-F313-4C5E-8FE2-7BB20E41D327}" destId="{B7A7CB2D-9B5D-4E40-BB12-4C59EE97D1F0}" srcOrd="0" destOrd="0" parTransId="{131E5C20-9105-438D-8D9F-0071DBDEE2B1}" sibTransId="{1D9CCC56-76F5-4837-BE22-AF5B7FB8D84A}"/>
    <dgm:cxn modelId="{0543C282-4C34-42DF-A150-7D8A16E63DBE}" type="presOf" srcId="{136B99DC-4949-456E-8208-111E3C35D4BA}" destId="{5C222060-463F-499E-8244-2F96E72FE97A}" srcOrd="1" destOrd="0" presId="urn:microsoft.com/office/officeart/2008/layout/HorizontalMultiLevelHierarchy"/>
    <dgm:cxn modelId="{C0F18183-5382-44F2-A238-DE55C444FF35}" type="presOf" srcId="{8B6DECD2-DAC7-401F-BB41-E1D5FB974398}" destId="{D84422DF-AAEA-452A-9DD3-702D20E50A7B}" srcOrd="0" destOrd="0" presId="urn:microsoft.com/office/officeart/2008/layout/HorizontalMultiLevelHierarchy"/>
    <dgm:cxn modelId="{DFB58086-50DC-47CB-9989-2ADF0810667E}" srcId="{CD31B480-0878-4C96-A1B5-0AE83941C116}" destId="{935A541E-F941-4541-A133-9A836D25B45A}" srcOrd="2" destOrd="0" parTransId="{27DE53F6-FEF8-40CC-A3F5-C93BD62BDC45}" sibTransId="{7584ED2C-7BC4-41B7-993B-5877E8BF2601}"/>
    <dgm:cxn modelId="{009D648C-2CFD-416F-899D-C6852E4B917A}" type="presOf" srcId="{6F2C3FE8-31E5-4B20-A0BA-D254B88E7438}" destId="{F0EF243C-805B-4814-891F-C59650C6E6A7}" srcOrd="0" destOrd="0" presId="urn:microsoft.com/office/officeart/2008/layout/HorizontalMultiLevelHierarchy"/>
    <dgm:cxn modelId="{044BBF8C-295D-45BF-8A38-EFCC72AC667E}" type="presOf" srcId="{2D1AC29C-B2A3-4D5E-A12B-CE76BBCA42BD}" destId="{0226CA9A-D98B-49DE-8C59-1AA92A2FB14A}" srcOrd="0" destOrd="0" presId="urn:microsoft.com/office/officeart/2008/layout/HorizontalMultiLevelHierarchy"/>
    <dgm:cxn modelId="{6A02E38C-9530-43F4-87E6-082F68DEC977}" type="presOf" srcId="{92D13BA6-9BF4-4B14-9063-B3E6D2F2DA86}" destId="{7B501A3D-01BA-4DE7-A12F-BECF0CE877CD}" srcOrd="1" destOrd="0" presId="urn:microsoft.com/office/officeart/2008/layout/HorizontalMultiLevelHierarchy"/>
    <dgm:cxn modelId="{6CE7048D-9482-438A-9E56-12AF47B7E7F1}" type="presOf" srcId="{70A70C19-9FA8-4A54-BAF7-1A233B8211F3}" destId="{EB1C5B21-52C8-4690-8CF2-B360A8CE790F}" srcOrd="1" destOrd="0" presId="urn:microsoft.com/office/officeart/2008/layout/HorizontalMultiLevelHierarchy"/>
    <dgm:cxn modelId="{6A170B8E-3DFE-4E3A-BB1F-AD98A1ADB85E}" type="presOf" srcId="{F7D0E43D-BA25-4820-900C-2808B709FA82}" destId="{5C7208D6-D2F2-4767-BD30-311AD09B6D66}" srcOrd="0" destOrd="0" presId="urn:microsoft.com/office/officeart/2008/layout/HorizontalMultiLevelHierarchy"/>
    <dgm:cxn modelId="{998C768F-369D-4475-AF7F-06C9396EBCCF}" type="presOf" srcId="{B7FA40B6-E335-409A-AB00-EFA0075F0A86}" destId="{49097E44-A25E-40D5-A3E9-057F13A9429C}" srcOrd="0" destOrd="0" presId="urn:microsoft.com/office/officeart/2008/layout/HorizontalMultiLevelHierarchy"/>
    <dgm:cxn modelId="{AB430990-53DD-4ACB-A3A3-DA7128C34A6C}" type="presOf" srcId="{157BB208-366A-4D6C-908D-0CF49262E4D8}" destId="{65D665B0-763C-453A-9F84-2071F64999C6}" srcOrd="1" destOrd="0" presId="urn:microsoft.com/office/officeart/2008/layout/HorizontalMultiLevelHierarchy"/>
    <dgm:cxn modelId="{0B40A990-17BD-42C3-A1D5-846E2F94EB03}" srcId="{2D1AC29C-B2A3-4D5E-A12B-CE76BBCA42BD}" destId="{7155BF96-2D7D-452C-ADBA-249E77D69C36}" srcOrd="1" destOrd="0" parTransId="{2850034C-5974-4167-B859-F2F6A8FDD92D}" sibTransId="{989CDFE3-C56F-4E01-8D53-C029DA2EC42C}"/>
    <dgm:cxn modelId="{EA205B91-8167-461D-8AA9-2B1B0019DCE9}" type="presOf" srcId="{E8834396-8C94-4A8F-94FC-0C3F05F2E0DE}" destId="{D8E17213-0B32-4DAB-AA26-2CB911173F36}" srcOrd="1" destOrd="0" presId="urn:microsoft.com/office/officeart/2008/layout/HorizontalMultiLevelHierarchy"/>
    <dgm:cxn modelId="{BD87B592-9E0F-419C-BBFA-B3B9C392425A}" type="presOf" srcId="{25C138E6-575C-4C5F-956A-A31DE01F47E3}" destId="{A62F2F7A-F9AC-48CB-99C5-152957AAD558}" srcOrd="0" destOrd="0" presId="urn:microsoft.com/office/officeart/2008/layout/HorizontalMultiLevelHierarchy"/>
    <dgm:cxn modelId="{1CF34F9C-705C-4F97-AE98-1D48599779B0}" srcId="{B7A7CB2D-9B5D-4E40-BB12-4C59EE97D1F0}" destId="{9A02AA87-B0E9-4B96-A22D-3CAD03857E1E}" srcOrd="0" destOrd="0" parTransId="{36D459E3-11FA-4A3C-A9C4-5A7EEF7ED0F1}" sibTransId="{A682CCA3-C400-42B2-899F-1473642A631A}"/>
    <dgm:cxn modelId="{4745AA9C-599A-45AF-B595-B484A6563EED}" type="presOf" srcId="{A76EC3FC-3074-4280-8D3C-5BF4B8F046A7}" destId="{6605412D-F982-4C49-A9A7-7F883502F417}" srcOrd="0" destOrd="0" presId="urn:microsoft.com/office/officeart/2008/layout/HorizontalMultiLevelHierarchy"/>
    <dgm:cxn modelId="{89F1EB9C-DD95-4752-8B94-576F236AD88E}" srcId="{7FB8D5D9-EA10-4F15-B9C0-DA4C0AEDEAB8}" destId="{8B6DECD2-DAC7-401F-BB41-E1D5FB974398}" srcOrd="1" destOrd="0" parTransId="{C72231F7-86C1-4A4A-AFDC-8BD833D18CE4}" sibTransId="{D34EAF5D-3F27-4C71-9773-2AE542E0C632}"/>
    <dgm:cxn modelId="{A16BEB9D-26B4-4E1D-B0A6-C834E6519206}" type="presOf" srcId="{E3D67F26-D762-4A88-8A75-E67CAD6BE08D}" destId="{51AA4E49-166A-4ACA-A7C0-A997F543DEE3}" srcOrd="0" destOrd="0" presId="urn:microsoft.com/office/officeart/2008/layout/HorizontalMultiLevelHierarchy"/>
    <dgm:cxn modelId="{418B329F-F2E3-4C17-AA15-419FC170E3D0}" srcId="{A76EC3FC-3074-4280-8D3C-5BF4B8F046A7}" destId="{C90C568F-531B-4126-9CAA-25123B018698}" srcOrd="0" destOrd="0" parTransId="{6DDA791B-E613-4381-B868-58CFCCF6F57F}" sibTransId="{1B4AE2C9-83E8-46EF-846C-71E8398AC7F2}"/>
    <dgm:cxn modelId="{FA2FF2A2-9354-4F8A-9CC5-F0F665227AC7}" type="presOf" srcId="{235A91E4-166D-4057-89EA-68CD05AF2352}" destId="{31BF88E7-1344-408E-B63E-F91CE01E828B}" srcOrd="0" destOrd="0" presId="urn:microsoft.com/office/officeart/2008/layout/HorizontalMultiLevelHierarchy"/>
    <dgm:cxn modelId="{6808AAA4-DD8B-4D70-989F-DCEC2EEF39BF}" type="presOf" srcId="{DDCB467B-F2FB-45F8-B761-D90F7804CB35}" destId="{8376BEF2-5020-4967-A663-547B5E852669}" srcOrd="0" destOrd="0" presId="urn:microsoft.com/office/officeart/2008/layout/HorizontalMultiLevelHierarchy"/>
    <dgm:cxn modelId="{D555A4A5-F457-4F5E-9884-C0F2BDA872CC}" type="presOf" srcId="{43D19D2F-AA37-48FB-9E43-5A786DDD811B}" destId="{8ED0ADCB-25E0-4C5D-BC95-D7B6EEE3BF24}" srcOrd="1" destOrd="0" presId="urn:microsoft.com/office/officeart/2008/layout/HorizontalMultiLevelHierarchy"/>
    <dgm:cxn modelId="{AF140DA8-4884-4558-BA97-5390C15AA12B}" type="presOf" srcId="{935A541E-F941-4541-A133-9A836D25B45A}" destId="{C8DA1E16-648C-4E5F-AF22-3A38EF2BAD7C}" srcOrd="0" destOrd="0" presId="urn:microsoft.com/office/officeart/2008/layout/HorizontalMultiLevelHierarchy"/>
    <dgm:cxn modelId="{F3D4E7AC-EB1A-4031-8CFA-B6B70907B64D}" type="presOf" srcId="{94C1C7CE-B26A-4281-AD8F-4C78F4058E57}" destId="{A5DBD8B9-ABE2-43CE-85B5-83116C550C8C}" srcOrd="0" destOrd="0" presId="urn:microsoft.com/office/officeart/2008/layout/HorizontalMultiLevelHierarchy"/>
    <dgm:cxn modelId="{25AB48AF-C83B-4F49-9090-5E27F4B38A96}" type="presOf" srcId="{CD7303B2-73FB-4A99-BE37-57C753E561CC}" destId="{AF7A7565-B323-4DE5-9A0D-1B17466C5778}" srcOrd="0" destOrd="0" presId="urn:microsoft.com/office/officeart/2008/layout/HorizontalMultiLevelHierarchy"/>
    <dgm:cxn modelId="{B4A56CB2-2114-4467-89BC-A1102CF86FA7}" type="presOf" srcId="{157BB208-366A-4D6C-908D-0CF49262E4D8}" destId="{0DC2D725-3C3E-48C0-98EB-00F30F7A5E0C}" srcOrd="0" destOrd="0" presId="urn:microsoft.com/office/officeart/2008/layout/HorizontalMultiLevelHierarchy"/>
    <dgm:cxn modelId="{EA439EB9-5524-4354-9F23-2C2286218461}" srcId="{EECDC1CB-FEE1-47C5-AC7A-962BAC75102E}" destId="{7FC60EF4-1424-44FA-80A0-E4F20F20BD57}" srcOrd="0" destOrd="0" parTransId="{3108AE6B-03A4-4D06-97E0-0DB4C43187CE}" sibTransId="{88710A54-3E6D-4417-8CEB-DEC314A2E660}"/>
    <dgm:cxn modelId="{A12C3EBA-3BFA-4388-B214-8CCC55BF211C}" srcId="{7155BF96-2D7D-452C-ADBA-249E77D69C36}" destId="{6D53F0FA-BB94-497F-B102-2E6276F11A08}" srcOrd="0" destOrd="0" parTransId="{B7FA40B6-E335-409A-AB00-EFA0075F0A86}" sibTransId="{243EAF14-1C50-464D-A638-43751F48A54F}"/>
    <dgm:cxn modelId="{DBAE8FBD-C30B-4E5C-A7C3-F29BFEC48C0F}" type="presOf" srcId="{2713F76E-43CD-46AE-B8AA-AC8605A7F8BA}" destId="{EB746CD7-400D-4E8D-A6FF-6818140907A7}" srcOrd="1" destOrd="0" presId="urn:microsoft.com/office/officeart/2008/layout/HorizontalMultiLevelHierarchy"/>
    <dgm:cxn modelId="{61962EBE-DEF0-4D6A-B4AE-779C59D29D3D}" type="presOf" srcId="{02539DA4-A726-4617-90B1-88D47610EFB4}" destId="{2097BCCD-348D-46E9-A276-D2DD9783A0F8}" srcOrd="1" destOrd="0" presId="urn:microsoft.com/office/officeart/2008/layout/HorizontalMultiLevelHierarchy"/>
    <dgm:cxn modelId="{C7C66EBF-D9D8-45E1-AF5E-BD3BAD819969}" type="presOf" srcId="{80D40533-F313-4C5E-8FE2-7BB20E41D327}" destId="{4A09E986-1D6F-4520-BCD3-1B6A04BA8A38}" srcOrd="0" destOrd="0" presId="urn:microsoft.com/office/officeart/2008/layout/HorizontalMultiLevelHierarchy"/>
    <dgm:cxn modelId="{399B6EC2-3F5B-404B-A378-B3E13B813EF1}" type="presOf" srcId="{B9701C19-F35F-44D3-B610-6DDCD9CEC9D2}" destId="{04B29FE5-6659-4797-BE8E-ADB606891122}" srcOrd="0" destOrd="0" presId="urn:microsoft.com/office/officeart/2008/layout/HorizontalMultiLevelHierarchy"/>
    <dgm:cxn modelId="{AE8AA5C4-538C-4BFE-82A9-C172A2036433}" type="presOf" srcId="{DDCB467B-F2FB-45F8-B761-D90F7804CB35}" destId="{A41DEE1C-8950-42C1-BA89-E9F8314764CD}" srcOrd="1" destOrd="0" presId="urn:microsoft.com/office/officeart/2008/layout/HorizontalMultiLevelHierarchy"/>
    <dgm:cxn modelId="{34C9E4C4-7053-425A-8E9F-97F0BCC8555D}" type="presOf" srcId="{D50631A0-1F32-4022-87EA-B263E21F0F94}" destId="{45C064BB-6F32-4535-8274-C8613448B011}" srcOrd="0" destOrd="0" presId="urn:microsoft.com/office/officeart/2008/layout/HorizontalMultiLevelHierarchy"/>
    <dgm:cxn modelId="{F87C08C5-261E-4624-8D20-9801A09B49BB}" type="presOf" srcId="{7FB8D5D9-EA10-4F15-B9C0-DA4C0AEDEAB8}" destId="{A5465A4E-8555-4997-A687-F000DDF1F14A}" srcOrd="0" destOrd="0" presId="urn:microsoft.com/office/officeart/2008/layout/HorizontalMultiLevelHierarchy"/>
    <dgm:cxn modelId="{26272DC9-A606-4A03-B81A-C23719A0F17D}" type="presOf" srcId="{1B3C53F0-1A99-41D8-A23D-B2A310319AD0}" destId="{385FCD7F-130A-4F33-BDD5-2325D382A25F}" srcOrd="0" destOrd="0" presId="urn:microsoft.com/office/officeart/2008/layout/HorizontalMultiLevelHierarchy"/>
    <dgm:cxn modelId="{D8FE56C9-3AA1-4ED6-AC7D-6A8CD55C8E57}" type="presOf" srcId="{89C35601-42E7-402B-B0F4-92ABE25AAC0B}" destId="{916BF4F6-009C-4318-A231-CD9E3ED2817A}" srcOrd="0" destOrd="0" presId="urn:microsoft.com/office/officeart/2008/layout/HorizontalMultiLevelHierarchy"/>
    <dgm:cxn modelId="{77556ACB-162F-40D8-881B-A5E00DB83469}" type="presOf" srcId="{6FEAD71F-BF12-41AE-8853-0D36041F21AE}" destId="{5BF87012-F92F-45BA-9081-BE17D9C56670}" srcOrd="0" destOrd="0" presId="urn:microsoft.com/office/officeart/2008/layout/HorizontalMultiLevelHierarchy"/>
    <dgm:cxn modelId="{A06446CC-F2D2-4234-9D80-58C390686362}" type="presOf" srcId="{721009D0-CBB0-49EC-888E-3457EDC41A43}" destId="{187C1604-2DDF-4A60-BF35-7F0E58F97F9A}" srcOrd="0" destOrd="0" presId="urn:microsoft.com/office/officeart/2008/layout/HorizontalMultiLevelHierarchy"/>
    <dgm:cxn modelId="{0EA122CD-8309-4768-9610-D01A9F0FCA1C}" type="presOf" srcId="{1EBC7107-38BE-47C5-AB64-DD4C7CA43F5A}" destId="{DA7E7B82-2914-4E6D-87FD-B2FCE81991A6}" srcOrd="0" destOrd="0" presId="urn:microsoft.com/office/officeart/2008/layout/HorizontalMultiLevelHierarchy"/>
    <dgm:cxn modelId="{222A78CD-CC0C-43AB-8A09-D265AD80E3DE}" type="presOf" srcId="{807F5DA8-E4F5-4DDF-BB4B-F4DF46C8A908}" destId="{A323C8BA-E43C-4B32-86CE-A0161AE8468F}" srcOrd="0" destOrd="0" presId="urn:microsoft.com/office/officeart/2008/layout/HorizontalMultiLevelHierarchy"/>
    <dgm:cxn modelId="{64BF87CD-CF60-459A-97D0-7093CC392B39}" type="presOf" srcId="{E8834396-8C94-4A8F-94FC-0C3F05F2E0DE}" destId="{6DA92D93-53A1-4AF1-B007-2D05F3C9E727}" srcOrd="0" destOrd="0" presId="urn:microsoft.com/office/officeart/2008/layout/HorizontalMultiLevelHierarchy"/>
    <dgm:cxn modelId="{9757A4CD-BCD1-46EA-9432-97C20CF2D314}" type="presOf" srcId="{9FA68BD9-3BD6-4506-A1E7-8AE3034CA9FC}" destId="{560C7F73-457D-44B6-BFAE-C8910C4F4007}" srcOrd="0" destOrd="0" presId="urn:microsoft.com/office/officeart/2008/layout/HorizontalMultiLevelHierarchy"/>
    <dgm:cxn modelId="{E2116DCF-D3A9-4AE8-8B60-B2CF5B83B899}" type="presOf" srcId="{5876881E-DABC-43CA-A208-E48DD96B8921}" destId="{63CB8575-B861-4BA4-9FC9-7539A6444FD1}" srcOrd="0" destOrd="0" presId="urn:microsoft.com/office/officeart/2008/layout/HorizontalMultiLevelHierarchy"/>
    <dgm:cxn modelId="{F09FA1D0-712F-4BEC-B811-A98A05F24B46}" type="presOf" srcId="{837D5B04-9EB2-4411-9642-F54A9FB6D5AA}" destId="{588C4739-2AF9-45D8-A4FF-A3785629923A}" srcOrd="1" destOrd="0" presId="urn:microsoft.com/office/officeart/2008/layout/HorizontalMultiLevelHierarchy"/>
    <dgm:cxn modelId="{6F5DBDD0-C0BE-4C8F-8968-1D77C8B44141}" type="presOf" srcId="{6DDA791B-E613-4381-B868-58CFCCF6F57F}" destId="{ABE92ED8-208A-4895-9794-264C1F72B0CF}" srcOrd="1" destOrd="0" presId="urn:microsoft.com/office/officeart/2008/layout/HorizontalMultiLevelHierarchy"/>
    <dgm:cxn modelId="{DEE4C9D2-3F81-4C1D-9814-9DD8A788E478}" srcId="{3E7774C1-C402-433E-BB60-6EC6FA3A16CE}" destId="{6257D346-AE3D-415C-83E9-24F8C2722B60}" srcOrd="0" destOrd="0" parTransId="{94C1C7CE-B26A-4281-AD8F-4C78F4058E57}" sibTransId="{B6174774-0CBE-4827-937B-6F77166B65F2}"/>
    <dgm:cxn modelId="{5AD01FD8-89A9-4675-BB4F-1161577AF84F}" type="presOf" srcId="{C72231F7-86C1-4A4A-AFDC-8BD833D18CE4}" destId="{45E5256B-0D68-45B1-A76C-E05CFE725EE0}" srcOrd="1" destOrd="0" presId="urn:microsoft.com/office/officeart/2008/layout/HorizontalMultiLevelHierarchy"/>
    <dgm:cxn modelId="{3A1469DB-7B96-4F8D-981C-C233C92A55E9}" type="presOf" srcId="{02539DA4-A726-4617-90B1-88D47610EFB4}" destId="{0C564F79-9597-4811-8E50-B906E6C17707}" srcOrd="0" destOrd="0" presId="urn:microsoft.com/office/officeart/2008/layout/HorizontalMultiLevelHierarchy"/>
    <dgm:cxn modelId="{DC8FEDDD-4A72-4E79-969F-748CE8FA48D5}" type="presOf" srcId="{27DE53F6-FEF8-40CC-A3F5-C93BD62BDC45}" destId="{9459DC88-4A86-41DA-8A62-850CD4EDFD1C}" srcOrd="1" destOrd="0" presId="urn:microsoft.com/office/officeart/2008/layout/HorizontalMultiLevelHierarchy"/>
    <dgm:cxn modelId="{BE1F61DF-CB1E-42B1-B829-81B40D071223}" type="presOf" srcId="{92D13BA6-9BF4-4B14-9063-B3E6D2F2DA86}" destId="{114789C5-389E-4222-BBE4-0E53FED48613}" srcOrd="0" destOrd="0" presId="urn:microsoft.com/office/officeart/2008/layout/HorizontalMultiLevelHierarchy"/>
    <dgm:cxn modelId="{062A6EE0-6FFD-4B19-A2C9-9BC6EF0DB70D}" srcId="{89C35601-42E7-402B-B0F4-92ABE25AAC0B}" destId="{A278A7A9-60F4-4A0B-BD90-6363A49F4A6B}" srcOrd="0" destOrd="0" parTransId="{E8834396-8C94-4A8F-94FC-0C3F05F2E0DE}" sibTransId="{831BB49C-5B4A-46F0-AAEA-ED4E17C8AFBB}"/>
    <dgm:cxn modelId="{B28BDFE1-6660-4061-9A6C-471B1D2BC132}" type="presOf" srcId="{6F2C3FE8-31E5-4B20-A0BA-D254B88E7438}" destId="{D5786004-F983-46D3-9D92-FFEC5B1F4DED}" srcOrd="1" destOrd="0" presId="urn:microsoft.com/office/officeart/2008/layout/HorizontalMultiLevelHierarchy"/>
    <dgm:cxn modelId="{1739A6E2-BDC8-4096-9659-F81FA3759269}" srcId="{CD31B480-0878-4C96-A1B5-0AE83941C116}" destId="{1EBC7107-38BE-47C5-AB64-DD4C7CA43F5A}" srcOrd="4" destOrd="0" parTransId="{43D19D2F-AA37-48FB-9E43-5A786DDD811B}" sibTransId="{370393D6-5669-4E60-A3DD-36099A0D898D}"/>
    <dgm:cxn modelId="{B27D20E3-310D-4E43-A6F3-D36ABDAF9ED4}" type="presOf" srcId="{DAD25854-872A-4ED6-8EC0-91CD679B6ADE}" destId="{1F242A4E-0A80-4834-8A74-B6A00117D1F8}" srcOrd="0" destOrd="0" presId="urn:microsoft.com/office/officeart/2008/layout/HorizontalMultiLevelHierarchy"/>
    <dgm:cxn modelId="{0DE144E3-AE66-4D2A-B05E-8B6C363F9A0C}" type="presOf" srcId="{70A70C19-9FA8-4A54-BAF7-1A233B8211F3}" destId="{CB3CD69F-76AA-4CF8-B77F-81A36828A641}" srcOrd="0" destOrd="0" presId="urn:microsoft.com/office/officeart/2008/layout/HorizontalMultiLevelHierarchy"/>
    <dgm:cxn modelId="{148475E5-02A2-4372-BC6C-A3FDE82C7590}" type="presOf" srcId="{3D4595BA-67F9-4FCE-979C-559F591C50E6}" destId="{6EC70EC3-9CFF-44F6-B3B1-754C4F537190}" srcOrd="1" destOrd="0" presId="urn:microsoft.com/office/officeart/2008/layout/HorizontalMultiLevelHierarchy"/>
    <dgm:cxn modelId="{04DE63E7-2429-45E7-A1F4-6E9B8672FCD4}" type="presOf" srcId="{36D459E3-11FA-4A3C-A9C4-5A7EEF7ED0F1}" destId="{B83E3E1B-E3EF-456E-A8F7-63C5C981E105}" srcOrd="1" destOrd="0" presId="urn:microsoft.com/office/officeart/2008/layout/HorizontalMultiLevelHierarchy"/>
    <dgm:cxn modelId="{A9BAC5E7-6307-48FC-953E-4208006173C9}" srcId="{935A541E-F941-4541-A133-9A836D25B45A}" destId="{565C8B15-6F05-4AE5-B497-25C1302F1444}" srcOrd="0" destOrd="0" parTransId="{837D5B04-9EB2-4411-9642-F54A9FB6D5AA}" sibTransId="{64A45410-AE7D-4EC9-9295-147229723657}"/>
    <dgm:cxn modelId="{CF35D4E8-DE45-4813-AB96-CA871BB4C880}" srcId="{CD31B480-0878-4C96-A1B5-0AE83941C116}" destId="{2D1AC29C-B2A3-4D5E-A12B-CE76BBCA42BD}" srcOrd="5" destOrd="0" parTransId="{136B99DC-4949-456E-8208-111E3C35D4BA}" sibTransId="{41B3FF36-8682-4602-9775-B4051AC4DD56}"/>
    <dgm:cxn modelId="{CD8687E9-2FA2-4AC4-AC3C-429D4C8D2CFD}" type="presOf" srcId="{B7A7CB2D-9B5D-4E40-BB12-4C59EE97D1F0}" destId="{EA699390-26A6-4B50-9974-927058BF4359}" srcOrd="0" destOrd="0" presId="urn:microsoft.com/office/officeart/2008/layout/HorizontalMultiLevelHierarchy"/>
    <dgm:cxn modelId="{E6185BEB-34E3-417A-AABF-1B4512CDB354}" type="presOf" srcId="{6DDA791B-E613-4381-B868-58CFCCF6F57F}" destId="{0DF6453D-11E4-4FA8-A25F-0BC59B15CF8F}" srcOrd="0" destOrd="0" presId="urn:microsoft.com/office/officeart/2008/layout/HorizontalMultiLevelHierarchy"/>
    <dgm:cxn modelId="{9218BBEB-10BD-4C36-96F8-0530889BB809}" srcId="{1EBC7107-38BE-47C5-AB64-DD4C7CA43F5A}" destId="{25C138E6-575C-4C5F-956A-A31DE01F47E3}" srcOrd="0" destOrd="0" parTransId="{92D13BA6-9BF4-4B14-9063-B3E6D2F2DA86}" sibTransId="{98DB75C3-BB7B-4142-A392-405281EEF56F}"/>
    <dgm:cxn modelId="{6AF7F1EC-761E-41D8-9720-34DE74DF3459}" type="presOf" srcId="{732EBCEC-1824-469F-A5FD-5921FD947E17}" destId="{75814A79-F670-4371-8919-CA68E01C19CC}" srcOrd="1" destOrd="0" presId="urn:microsoft.com/office/officeart/2008/layout/HorizontalMultiLevelHierarchy"/>
    <dgm:cxn modelId="{1BF644EF-D9FA-43DA-9EC1-30CAA96823EC}" srcId="{935A541E-F941-4541-A133-9A836D25B45A}" destId="{9FA68BD9-3BD6-4506-A1E7-8AE3034CA9FC}" srcOrd="1" destOrd="0" parTransId="{3D4595BA-67F9-4FCE-979C-559F591C50E6}" sibTransId="{7F0418EE-725F-479D-99A6-D977612C86B2}"/>
    <dgm:cxn modelId="{209915F0-6960-4A76-9D71-6558FF370088}" type="presOf" srcId="{732EBCEC-1824-469F-A5FD-5921FD947E17}" destId="{CCBC2617-DFA2-4DD4-8CF4-494CDFE4627E}" srcOrd="0" destOrd="0" presId="urn:microsoft.com/office/officeart/2008/layout/HorizontalMultiLevelHierarchy"/>
    <dgm:cxn modelId="{65A0ECF0-8CD1-45F8-A068-378D98FF90A4}" type="presOf" srcId="{235A91E4-166D-4057-89EA-68CD05AF2352}" destId="{AC18261A-6B64-468B-AB86-770188814221}" srcOrd="1" destOrd="0" presId="urn:microsoft.com/office/officeart/2008/layout/HorizontalMultiLevelHierarchy"/>
    <dgm:cxn modelId="{C41C76F2-1538-4305-B2CB-76F05186A82F}" srcId="{80D40533-F313-4C5E-8FE2-7BB20E41D327}" destId="{89C35601-42E7-402B-B0F4-92ABE25AAC0B}" srcOrd="1" destOrd="0" parTransId="{29CBE4AE-D62B-445A-86A2-B23ACEBE987F}" sibTransId="{565DDE37-3ED4-4EE5-95F1-218E51C00E68}"/>
    <dgm:cxn modelId="{EB5171F3-F3B1-4A88-AE2D-0730856258F7}" type="presOf" srcId="{91291F1F-B5A8-4960-A2E3-410071BBE96A}" destId="{CA9ABF6B-F085-4769-81F2-6E256E7E1827}" srcOrd="0" destOrd="0" presId="urn:microsoft.com/office/officeart/2008/layout/HorizontalMultiLevelHierarchy"/>
    <dgm:cxn modelId="{C40197F6-F58E-4498-9DBC-4DD5A430ACCD}" type="presOf" srcId="{807F5DA8-E4F5-4DDF-BB4B-F4DF46C8A908}" destId="{5C52A3CC-A890-4931-98C3-B4DA9E86308B}" srcOrd="1" destOrd="0" presId="urn:microsoft.com/office/officeart/2008/layout/HorizontalMultiLevelHierarchy"/>
    <dgm:cxn modelId="{AF0E51F7-5BE2-4025-ABF1-66DCF88099ED}" type="presOf" srcId="{AF482870-E6B9-4811-B767-498E1583DCDC}" destId="{F966CBA2-C546-4AE7-B3EC-2978564FF07F}" srcOrd="1" destOrd="0" presId="urn:microsoft.com/office/officeart/2008/layout/HorizontalMultiLevelHierarchy"/>
    <dgm:cxn modelId="{EE0BACF7-073D-4810-9F79-61898A2DD53F}" type="presOf" srcId="{3108AE6B-03A4-4D06-97E0-0DB4C43187CE}" destId="{20B8149D-A58F-4EAF-8FD8-A86F016C117E}" srcOrd="0" destOrd="0" presId="urn:microsoft.com/office/officeart/2008/layout/HorizontalMultiLevelHierarchy"/>
    <dgm:cxn modelId="{D5578EFD-3CE3-4979-848C-AFCAA31A7DF8}" srcId="{CD31B480-0878-4C96-A1B5-0AE83941C116}" destId="{18FD4659-B6AE-4B2F-8771-860FFF822441}" srcOrd="1" destOrd="0" parTransId="{6F2C3FE8-31E5-4B20-A0BA-D254B88E7438}" sibTransId="{6E0E2E93-59E6-421E-9C39-8A520E21F185}"/>
    <dgm:cxn modelId="{96AEF4FD-1B1A-497B-B42D-1D54947F6F42}" type="presOf" srcId="{F7D0E43D-BA25-4820-900C-2808B709FA82}" destId="{7EFD27DC-4697-4637-9E58-FDBFC433B021}" srcOrd="1" destOrd="0" presId="urn:microsoft.com/office/officeart/2008/layout/HorizontalMultiLevelHierarchy"/>
    <dgm:cxn modelId="{D28135FF-848A-4011-8CE0-C9906FAF6041}" type="presOf" srcId="{78EE414D-AE80-49CA-AB60-973280F3FE79}" destId="{E8D02341-AE15-484E-BF4E-C8D0011B9124}" srcOrd="0" destOrd="0" presId="urn:microsoft.com/office/officeart/2008/layout/HorizontalMultiLevelHierarchy"/>
    <dgm:cxn modelId="{A325D6FF-D9E2-4117-AD66-662D3EBA9684}" type="presOf" srcId="{27DE53F6-FEF8-40CC-A3F5-C93BD62BDC45}" destId="{3DF3279D-3870-4CF3-9DC2-02D8A39A5DD4}" srcOrd="0" destOrd="0" presId="urn:microsoft.com/office/officeart/2008/layout/HorizontalMultiLevelHierarchy"/>
    <dgm:cxn modelId="{FA75DE10-A3B0-4BCF-ADB6-C9A10B826A14}" type="presParOf" srcId="{4A09E986-1D6F-4520-BCD3-1B6A04BA8A38}" destId="{BD5963CB-D052-40CA-B912-1858298D4EF6}" srcOrd="0" destOrd="0" presId="urn:microsoft.com/office/officeart/2008/layout/HorizontalMultiLevelHierarchy"/>
    <dgm:cxn modelId="{B2344F04-064A-49ED-A414-392F4216BCF5}" type="presParOf" srcId="{BD5963CB-D052-40CA-B912-1858298D4EF6}" destId="{EA699390-26A6-4B50-9974-927058BF4359}" srcOrd="0" destOrd="0" presId="urn:microsoft.com/office/officeart/2008/layout/HorizontalMultiLevelHierarchy"/>
    <dgm:cxn modelId="{6E356EFC-7F03-46FF-89CF-DBB1E882C662}" type="presParOf" srcId="{BD5963CB-D052-40CA-B912-1858298D4EF6}" destId="{7C644F57-0E83-402E-9E57-AA4A8D74CA1E}" srcOrd="1" destOrd="0" presId="urn:microsoft.com/office/officeart/2008/layout/HorizontalMultiLevelHierarchy"/>
    <dgm:cxn modelId="{1896DBB7-EA07-419F-B5D0-B7A438EA6435}" type="presParOf" srcId="{7C644F57-0E83-402E-9E57-AA4A8D74CA1E}" destId="{CB5E6B69-D48D-4B99-B2D8-288072CAE2EC}" srcOrd="0" destOrd="0" presId="urn:microsoft.com/office/officeart/2008/layout/HorizontalMultiLevelHierarchy"/>
    <dgm:cxn modelId="{E2B31DC6-7E44-44BC-B61E-3816CFEE2D83}" type="presParOf" srcId="{CB5E6B69-D48D-4B99-B2D8-288072CAE2EC}" destId="{B83E3E1B-E3EF-456E-A8F7-63C5C981E105}" srcOrd="0" destOrd="0" presId="urn:microsoft.com/office/officeart/2008/layout/HorizontalMultiLevelHierarchy"/>
    <dgm:cxn modelId="{0A5AA74B-210D-4E7D-8AF4-343544214C3C}" type="presParOf" srcId="{7C644F57-0E83-402E-9E57-AA4A8D74CA1E}" destId="{43A532F3-4D52-4C2D-8D1E-4FFD55C558F1}" srcOrd="1" destOrd="0" presId="urn:microsoft.com/office/officeart/2008/layout/HorizontalMultiLevelHierarchy"/>
    <dgm:cxn modelId="{410F5C7D-BECE-4A8C-A2DE-367890A611B7}" type="presParOf" srcId="{43A532F3-4D52-4C2D-8D1E-4FFD55C558F1}" destId="{9599C148-E89E-4B7E-9CC5-E5C996D7C2F3}" srcOrd="0" destOrd="0" presId="urn:microsoft.com/office/officeart/2008/layout/HorizontalMultiLevelHierarchy"/>
    <dgm:cxn modelId="{EFB37EE6-420A-4A66-8ADA-D05171AD01B8}" type="presParOf" srcId="{43A532F3-4D52-4C2D-8D1E-4FFD55C558F1}" destId="{94744C6B-E23D-4BF4-BC25-DDE1FB829C92}" srcOrd="1" destOrd="0" presId="urn:microsoft.com/office/officeart/2008/layout/HorizontalMultiLevelHierarchy"/>
    <dgm:cxn modelId="{98BB6C9C-D1DE-4413-BBA8-1690B5D0613E}" type="presParOf" srcId="{7C644F57-0E83-402E-9E57-AA4A8D74CA1E}" destId="{CB3CD69F-76AA-4CF8-B77F-81A36828A641}" srcOrd="2" destOrd="0" presId="urn:microsoft.com/office/officeart/2008/layout/HorizontalMultiLevelHierarchy"/>
    <dgm:cxn modelId="{3DA46FBB-B47A-422D-85CD-789853A67413}" type="presParOf" srcId="{CB3CD69F-76AA-4CF8-B77F-81A36828A641}" destId="{EB1C5B21-52C8-4690-8CF2-B360A8CE790F}" srcOrd="0" destOrd="0" presId="urn:microsoft.com/office/officeart/2008/layout/HorizontalMultiLevelHierarchy"/>
    <dgm:cxn modelId="{292D143A-9D0A-4DF1-8116-723AD3803132}" type="presParOf" srcId="{7C644F57-0E83-402E-9E57-AA4A8D74CA1E}" destId="{7905ED51-ACEA-452C-8E94-91C1F7727EC1}" srcOrd="3" destOrd="0" presId="urn:microsoft.com/office/officeart/2008/layout/HorizontalMultiLevelHierarchy"/>
    <dgm:cxn modelId="{47F8337F-CF1A-41A8-92A3-041C707077BA}" type="presParOf" srcId="{7905ED51-ACEA-452C-8E94-91C1F7727EC1}" destId="{385FCD7F-130A-4F33-BDD5-2325D382A25F}" srcOrd="0" destOrd="0" presId="urn:microsoft.com/office/officeart/2008/layout/HorizontalMultiLevelHierarchy"/>
    <dgm:cxn modelId="{42DB084A-C154-4361-BC10-9AFA6C637D23}" type="presParOf" srcId="{7905ED51-ACEA-452C-8E94-91C1F7727EC1}" destId="{C405E8F6-1E31-46AC-B5CE-8CF33DE6BBD4}" srcOrd="1" destOrd="0" presId="urn:microsoft.com/office/officeart/2008/layout/HorizontalMultiLevelHierarchy"/>
    <dgm:cxn modelId="{771AB3E4-E389-4347-9E96-5301ADC11E58}" type="presParOf" srcId="{4A09E986-1D6F-4520-BCD3-1B6A04BA8A38}" destId="{F29C1C24-C712-47B1-A22F-F939B0947254}" srcOrd="1" destOrd="0" presId="urn:microsoft.com/office/officeart/2008/layout/HorizontalMultiLevelHierarchy"/>
    <dgm:cxn modelId="{C483CF8B-2BE8-44E3-BD53-81A9E584DFCC}" type="presParOf" srcId="{F29C1C24-C712-47B1-A22F-F939B0947254}" destId="{916BF4F6-009C-4318-A231-CD9E3ED2817A}" srcOrd="0" destOrd="0" presId="urn:microsoft.com/office/officeart/2008/layout/HorizontalMultiLevelHierarchy"/>
    <dgm:cxn modelId="{9B8BC5A5-08E1-48DF-9B10-3D0E7D02BB86}" type="presParOf" srcId="{F29C1C24-C712-47B1-A22F-F939B0947254}" destId="{417DEFAF-7CE7-4368-9737-63DD4C075F61}" srcOrd="1" destOrd="0" presId="urn:microsoft.com/office/officeart/2008/layout/HorizontalMultiLevelHierarchy"/>
    <dgm:cxn modelId="{A50D4945-A200-47B1-946D-13EAA73858B7}" type="presParOf" srcId="{417DEFAF-7CE7-4368-9737-63DD4C075F61}" destId="{6DA92D93-53A1-4AF1-B007-2D05F3C9E727}" srcOrd="0" destOrd="0" presId="urn:microsoft.com/office/officeart/2008/layout/HorizontalMultiLevelHierarchy"/>
    <dgm:cxn modelId="{432C864B-AA61-4694-BA3E-DD08BE5E09A7}" type="presParOf" srcId="{6DA92D93-53A1-4AF1-B007-2D05F3C9E727}" destId="{D8E17213-0B32-4DAB-AA26-2CB911173F36}" srcOrd="0" destOrd="0" presId="urn:microsoft.com/office/officeart/2008/layout/HorizontalMultiLevelHierarchy"/>
    <dgm:cxn modelId="{D895CC02-40A2-4F37-B40A-13D3F64BB12C}" type="presParOf" srcId="{417DEFAF-7CE7-4368-9737-63DD4C075F61}" destId="{2CBB0DBA-D35B-4342-9882-8F70A82B2581}" srcOrd="1" destOrd="0" presId="urn:microsoft.com/office/officeart/2008/layout/HorizontalMultiLevelHierarchy"/>
    <dgm:cxn modelId="{D31103CE-0E93-4F6A-BF5E-30D862EA19F5}" type="presParOf" srcId="{2CBB0DBA-D35B-4342-9882-8F70A82B2581}" destId="{C3BDA127-D636-42B3-9B8E-E90DE2604E10}" srcOrd="0" destOrd="0" presId="urn:microsoft.com/office/officeart/2008/layout/HorizontalMultiLevelHierarchy"/>
    <dgm:cxn modelId="{40EEBAD2-0936-4DB0-9C79-202540E1017E}" type="presParOf" srcId="{2CBB0DBA-D35B-4342-9882-8F70A82B2581}" destId="{E02FDB0D-1C29-4A6A-81AC-EFC5BA51CA3B}" srcOrd="1" destOrd="0" presId="urn:microsoft.com/office/officeart/2008/layout/HorizontalMultiLevelHierarchy"/>
    <dgm:cxn modelId="{7723C88E-927E-489A-A733-C39AC64DACA3}" type="presParOf" srcId="{417DEFAF-7CE7-4368-9737-63DD4C075F61}" destId="{0DC2D725-3C3E-48C0-98EB-00F30F7A5E0C}" srcOrd="2" destOrd="0" presId="urn:microsoft.com/office/officeart/2008/layout/HorizontalMultiLevelHierarchy"/>
    <dgm:cxn modelId="{6EB5A426-75C9-4625-851F-5DA3F8246AE1}" type="presParOf" srcId="{0DC2D725-3C3E-48C0-98EB-00F30F7A5E0C}" destId="{65D665B0-763C-453A-9F84-2071F64999C6}" srcOrd="0" destOrd="0" presId="urn:microsoft.com/office/officeart/2008/layout/HorizontalMultiLevelHierarchy"/>
    <dgm:cxn modelId="{26833D6A-FD3E-48D5-AAFA-D8CBFA0131FE}" type="presParOf" srcId="{417DEFAF-7CE7-4368-9737-63DD4C075F61}" destId="{58FEBFDE-66F9-47E8-88E2-E40FB514F493}" srcOrd="3" destOrd="0" presId="urn:microsoft.com/office/officeart/2008/layout/HorizontalMultiLevelHierarchy"/>
    <dgm:cxn modelId="{DFA9190B-9D59-4A46-9982-628566557867}" type="presParOf" srcId="{58FEBFDE-66F9-47E8-88E2-E40FB514F493}" destId="{3B810C3D-7307-4135-BAA3-D9E648AECD4F}" srcOrd="0" destOrd="0" presId="urn:microsoft.com/office/officeart/2008/layout/HorizontalMultiLevelHierarchy"/>
    <dgm:cxn modelId="{7298C625-CEC5-416B-9F9F-2570C3C209E5}" type="presParOf" srcId="{58FEBFDE-66F9-47E8-88E2-E40FB514F493}" destId="{0614ACED-A68C-4F90-AA48-5D19A23724BE}" srcOrd="1" destOrd="0" presId="urn:microsoft.com/office/officeart/2008/layout/HorizontalMultiLevelHierarchy"/>
    <dgm:cxn modelId="{B521323D-7A3F-4B48-8F2F-17CCC80BD119}" type="presParOf" srcId="{0614ACED-A68C-4F90-AA48-5D19A23724BE}" destId="{5613F6C2-B90E-4F25-BA08-6A7577542EF4}" srcOrd="0" destOrd="0" presId="urn:microsoft.com/office/officeart/2008/layout/HorizontalMultiLevelHierarchy"/>
    <dgm:cxn modelId="{26DDB86F-21B2-4F8D-876C-8D3556B25727}" type="presParOf" srcId="{5613F6C2-B90E-4F25-BA08-6A7577542EF4}" destId="{442AA8AC-C796-4811-9313-19EE353190DB}" srcOrd="0" destOrd="0" presId="urn:microsoft.com/office/officeart/2008/layout/HorizontalMultiLevelHierarchy"/>
    <dgm:cxn modelId="{CBE14AAA-A4AA-4813-A778-3D91EBEC3315}" type="presParOf" srcId="{0614ACED-A68C-4F90-AA48-5D19A23724BE}" destId="{CE377EB4-74E7-4EE9-8A87-92A5A384A1AC}" srcOrd="1" destOrd="0" presId="urn:microsoft.com/office/officeart/2008/layout/HorizontalMultiLevelHierarchy"/>
    <dgm:cxn modelId="{8AF89A9F-7480-4973-9526-F9B327AB891E}" type="presParOf" srcId="{CE377EB4-74E7-4EE9-8A87-92A5A384A1AC}" destId="{A5465A4E-8555-4997-A687-F000DDF1F14A}" srcOrd="0" destOrd="0" presId="urn:microsoft.com/office/officeart/2008/layout/HorizontalMultiLevelHierarchy"/>
    <dgm:cxn modelId="{688C2C60-B981-4A3A-8D69-780961B41378}" type="presParOf" srcId="{CE377EB4-74E7-4EE9-8A87-92A5A384A1AC}" destId="{06562656-0CE4-4DD7-9132-497548A5CDC6}" srcOrd="1" destOrd="0" presId="urn:microsoft.com/office/officeart/2008/layout/HorizontalMultiLevelHierarchy"/>
    <dgm:cxn modelId="{8544ABB7-DD15-4089-96B2-A4DFA9FE6EC8}" type="presParOf" srcId="{06562656-0CE4-4DD7-9132-497548A5CDC6}" destId="{04B29FE5-6659-4797-BE8E-ADB606891122}" srcOrd="0" destOrd="0" presId="urn:microsoft.com/office/officeart/2008/layout/HorizontalMultiLevelHierarchy"/>
    <dgm:cxn modelId="{4FA6CB1C-5452-43D9-8187-F6B919D06CFB}" type="presParOf" srcId="{04B29FE5-6659-4797-BE8E-ADB606891122}" destId="{4B9CA93C-F80A-4D00-8261-0642800DF2BE}" srcOrd="0" destOrd="0" presId="urn:microsoft.com/office/officeart/2008/layout/HorizontalMultiLevelHierarchy"/>
    <dgm:cxn modelId="{00FDF607-07E1-4409-BAE2-BB6630E52597}" type="presParOf" srcId="{06562656-0CE4-4DD7-9132-497548A5CDC6}" destId="{CC4D8F2D-60AE-4D70-9C93-9FBBB83C391A}" srcOrd="1" destOrd="0" presId="urn:microsoft.com/office/officeart/2008/layout/HorizontalMultiLevelHierarchy"/>
    <dgm:cxn modelId="{9FC6DBE2-FB4B-4B79-AB9A-BCD851B13DDC}" type="presParOf" srcId="{CC4D8F2D-60AE-4D70-9C93-9FBBB83C391A}" destId="{FDE9CF33-6C9B-457C-B6D4-8DD77CA121F4}" srcOrd="0" destOrd="0" presId="urn:microsoft.com/office/officeart/2008/layout/HorizontalMultiLevelHierarchy"/>
    <dgm:cxn modelId="{54F61CE9-C30A-4550-9EF1-39066D79AEA0}" type="presParOf" srcId="{CC4D8F2D-60AE-4D70-9C93-9FBBB83C391A}" destId="{BEC63EE0-A5C2-4764-B13E-2713866EEB09}" srcOrd="1" destOrd="0" presId="urn:microsoft.com/office/officeart/2008/layout/HorizontalMultiLevelHierarchy"/>
    <dgm:cxn modelId="{FAE302D5-177B-4F26-B866-C7B7D5000D18}" type="presParOf" srcId="{06562656-0CE4-4DD7-9132-497548A5CDC6}" destId="{DA7EA1AF-F412-4E66-BE33-E8DFE11C5AB9}" srcOrd="2" destOrd="0" presId="urn:microsoft.com/office/officeart/2008/layout/HorizontalMultiLevelHierarchy"/>
    <dgm:cxn modelId="{1531F787-52EE-4C01-9476-22F2263843B4}" type="presParOf" srcId="{DA7EA1AF-F412-4E66-BE33-E8DFE11C5AB9}" destId="{45E5256B-0D68-45B1-A76C-E05CFE725EE0}" srcOrd="0" destOrd="0" presId="urn:microsoft.com/office/officeart/2008/layout/HorizontalMultiLevelHierarchy"/>
    <dgm:cxn modelId="{9652E8CE-4C4D-4E08-8166-88D9E172D093}" type="presParOf" srcId="{06562656-0CE4-4DD7-9132-497548A5CDC6}" destId="{AB3543FF-4B20-4BCB-9034-439FB9FA6522}" srcOrd="3" destOrd="0" presId="urn:microsoft.com/office/officeart/2008/layout/HorizontalMultiLevelHierarchy"/>
    <dgm:cxn modelId="{3ECFA67F-5654-4A01-B1C8-1C81F6262317}" type="presParOf" srcId="{AB3543FF-4B20-4BCB-9034-439FB9FA6522}" destId="{D84422DF-AAEA-452A-9DD3-702D20E50A7B}" srcOrd="0" destOrd="0" presId="urn:microsoft.com/office/officeart/2008/layout/HorizontalMultiLevelHierarchy"/>
    <dgm:cxn modelId="{4C8A6F13-5C15-4662-BDF4-350A78AABAEB}" type="presParOf" srcId="{AB3543FF-4B20-4BCB-9034-439FB9FA6522}" destId="{45D42D08-07DE-436E-857F-231ED43FC12C}" srcOrd="1" destOrd="0" presId="urn:microsoft.com/office/officeart/2008/layout/HorizontalMultiLevelHierarchy"/>
    <dgm:cxn modelId="{6909B42D-CB37-4101-978D-DB5127597D0C}" type="presParOf" srcId="{0614ACED-A68C-4F90-AA48-5D19A23724BE}" destId="{F0EF243C-805B-4814-891F-C59650C6E6A7}" srcOrd="2" destOrd="0" presId="urn:microsoft.com/office/officeart/2008/layout/HorizontalMultiLevelHierarchy"/>
    <dgm:cxn modelId="{2F91F044-3716-4823-BCC3-BC0A3895C7E9}" type="presParOf" srcId="{F0EF243C-805B-4814-891F-C59650C6E6A7}" destId="{D5786004-F983-46D3-9D92-FFEC5B1F4DED}" srcOrd="0" destOrd="0" presId="urn:microsoft.com/office/officeart/2008/layout/HorizontalMultiLevelHierarchy"/>
    <dgm:cxn modelId="{8C480DEC-5607-4F40-A957-08F9B7CB6C26}" type="presParOf" srcId="{0614ACED-A68C-4F90-AA48-5D19A23724BE}" destId="{586492E7-9DD7-4D62-9A18-8BBAA12347FE}" srcOrd="3" destOrd="0" presId="urn:microsoft.com/office/officeart/2008/layout/HorizontalMultiLevelHierarchy"/>
    <dgm:cxn modelId="{0C097377-7208-4D5B-B526-F5FFA0E94387}" type="presParOf" srcId="{586492E7-9DD7-4D62-9A18-8BBAA12347FE}" destId="{AAB896E5-09F1-4C6A-A800-92087E8C839D}" srcOrd="0" destOrd="0" presId="urn:microsoft.com/office/officeart/2008/layout/HorizontalMultiLevelHierarchy"/>
    <dgm:cxn modelId="{7E29F972-913F-4173-8407-76A350A25DB6}" type="presParOf" srcId="{586492E7-9DD7-4D62-9A18-8BBAA12347FE}" destId="{E93050F3-84D3-405F-AEF0-AB13A30AA784}" srcOrd="1" destOrd="0" presId="urn:microsoft.com/office/officeart/2008/layout/HorizontalMultiLevelHierarchy"/>
    <dgm:cxn modelId="{5C6E8A14-6F8E-4E70-A97F-98649A34DE15}" type="presParOf" srcId="{E93050F3-84D3-405F-AEF0-AB13A30AA784}" destId="{6EB8F8C2-FBAE-480C-87D9-8E30A23E2804}" srcOrd="0" destOrd="0" presId="urn:microsoft.com/office/officeart/2008/layout/HorizontalMultiLevelHierarchy"/>
    <dgm:cxn modelId="{9034A803-E3FB-4C1B-9A2A-3ECAD6A5C43C}" type="presParOf" srcId="{6EB8F8C2-FBAE-480C-87D9-8E30A23E2804}" destId="{EB746CD7-400D-4E8D-A6FF-6818140907A7}" srcOrd="0" destOrd="0" presId="urn:microsoft.com/office/officeart/2008/layout/HorizontalMultiLevelHierarchy"/>
    <dgm:cxn modelId="{B4CD6C03-9D86-4560-84B4-9569C9BDB0BB}" type="presParOf" srcId="{E93050F3-84D3-405F-AEF0-AB13A30AA784}" destId="{81401E95-B6C5-4730-ACF7-20F6820397B6}" srcOrd="1" destOrd="0" presId="urn:microsoft.com/office/officeart/2008/layout/HorizontalMultiLevelHierarchy"/>
    <dgm:cxn modelId="{AB54DF42-5221-4DD5-A02E-81E32D6424A6}" type="presParOf" srcId="{81401E95-B6C5-4730-ACF7-20F6820397B6}" destId="{2C21774D-A283-431C-9FC0-A2B8FE3D5F71}" srcOrd="0" destOrd="0" presId="urn:microsoft.com/office/officeart/2008/layout/HorizontalMultiLevelHierarchy"/>
    <dgm:cxn modelId="{7F997FFD-566F-497B-8720-5F698F0394BC}" type="presParOf" srcId="{81401E95-B6C5-4730-ACF7-20F6820397B6}" destId="{BD563F51-9433-4B0C-83B8-F9A7D7C0F23B}" srcOrd="1" destOrd="0" presId="urn:microsoft.com/office/officeart/2008/layout/HorizontalMultiLevelHierarchy"/>
    <dgm:cxn modelId="{59EE7FFE-0940-47F6-86C3-5601853FE483}" type="presParOf" srcId="{E93050F3-84D3-405F-AEF0-AB13A30AA784}" destId="{8376BEF2-5020-4967-A663-547B5E852669}" srcOrd="2" destOrd="0" presId="urn:microsoft.com/office/officeart/2008/layout/HorizontalMultiLevelHierarchy"/>
    <dgm:cxn modelId="{56F8CCFE-C5D8-412B-8871-F698D3AE6E3E}" type="presParOf" srcId="{8376BEF2-5020-4967-A663-547B5E852669}" destId="{A41DEE1C-8950-42C1-BA89-E9F8314764CD}" srcOrd="0" destOrd="0" presId="urn:microsoft.com/office/officeart/2008/layout/HorizontalMultiLevelHierarchy"/>
    <dgm:cxn modelId="{DCC62887-B8B5-476B-B1D4-45573595F78C}" type="presParOf" srcId="{E93050F3-84D3-405F-AEF0-AB13A30AA784}" destId="{7EA4155E-B811-4BD5-862D-805AFFEC6B73}" srcOrd="3" destOrd="0" presId="urn:microsoft.com/office/officeart/2008/layout/HorizontalMultiLevelHierarchy"/>
    <dgm:cxn modelId="{C9FD5887-1DCE-4EF7-A3FC-CC54FFE909AB}" type="presParOf" srcId="{7EA4155E-B811-4BD5-862D-805AFFEC6B73}" destId="{E0449818-0DC6-47F1-9FDC-06CC85ABB9B6}" srcOrd="0" destOrd="0" presId="urn:microsoft.com/office/officeart/2008/layout/HorizontalMultiLevelHierarchy"/>
    <dgm:cxn modelId="{1572D9EF-E393-445D-BAA1-4A0F398543AE}" type="presParOf" srcId="{7EA4155E-B811-4BD5-862D-805AFFEC6B73}" destId="{5B3B0681-DCEE-4D20-953A-03D8E1D94603}" srcOrd="1" destOrd="0" presId="urn:microsoft.com/office/officeart/2008/layout/HorizontalMultiLevelHierarchy"/>
    <dgm:cxn modelId="{2FA199F9-ED33-4322-8C8A-B190F21A9552}" type="presParOf" srcId="{0614ACED-A68C-4F90-AA48-5D19A23724BE}" destId="{3DF3279D-3870-4CF3-9DC2-02D8A39A5DD4}" srcOrd="4" destOrd="0" presId="urn:microsoft.com/office/officeart/2008/layout/HorizontalMultiLevelHierarchy"/>
    <dgm:cxn modelId="{342E21D4-AA8C-458A-9039-A1B22C9B9EA6}" type="presParOf" srcId="{3DF3279D-3870-4CF3-9DC2-02D8A39A5DD4}" destId="{9459DC88-4A86-41DA-8A62-850CD4EDFD1C}" srcOrd="0" destOrd="0" presId="urn:microsoft.com/office/officeart/2008/layout/HorizontalMultiLevelHierarchy"/>
    <dgm:cxn modelId="{0707DFA8-19B5-4DA2-AF75-C8D71E2716ED}" type="presParOf" srcId="{0614ACED-A68C-4F90-AA48-5D19A23724BE}" destId="{0BEF07E5-77B9-45AE-86F3-9872C318F5E0}" srcOrd="5" destOrd="0" presId="urn:microsoft.com/office/officeart/2008/layout/HorizontalMultiLevelHierarchy"/>
    <dgm:cxn modelId="{1E83EB78-C84A-46AE-83D6-8058FD8BC157}" type="presParOf" srcId="{0BEF07E5-77B9-45AE-86F3-9872C318F5E0}" destId="{C8DA1E16-648C-4E5F-AF22-3A38EF2BAD7C}" srcOrd="0" destOrd="0" presId="urn:microsoft.com/office/officeart/2008/layout/HorizontalMultiLevelHierarchy"/>
    <dgm:cxn modelId="{BD53B875-FA97-41B4-840E-A4612BC4F0BB}" type="presParOf" srcId="{0BEF07E5-77B9-45AE-86F3-9872C318F5E0}" destId="{1A0415B8-D714-4827-885A-B28A4E413541}" srcOrd="1" destOrd="0" presId="urn:microsoft.com/office/officeart/2008/layout/HorizontalMultiLevelHierarchy"/>
    <dgm:cxn modelId="{4A21AC04-9205-4374-B206-F8265555EF9E}" type="presParOf" srcId="{1A0415B8-D714-4827-885A-B28A4E413541}" destId="{E701AAA7-B7D6-48FF-B6AF-73031884794E}" srcOrd="0" destOrd="0" presId="urn:microsoft.com/office/officeart/2008/layout/HorizontalMultiLevelHierarchy"/>
    <dgm:cxn modelId="{1E6FF5B0-7857-4D85-A4D9-4938E02B1A01}" type="presParOf" srcId="{E701AAA7-B7D6-48FF-B6AF-73031884794E}" destId="{588C4739-2AF9-45D8-A4FF-A3785629923A}" srcOrd="0" destOrd="0" presId="urn:microsoft.com/office/officeart/2008/layout/HorizontalMultiLevelHierarchy"/>
    <dgm:cxn modelId="{BFA5BF59-3B89-4336-84D1-BC88C8B2CD54}" type="presParOf" srcId="{1A0415B8-D714-4827-885A-B28A4E413541}" destId="{B28D14DF-DB1B-41A0-A1B4-48F051624D69}" srcOrd="1" destOrd="0" presId="urn:microsoft.com/office/officeart/2008/layout/HorizontalMultiLevelHierarchy"/>
    <dgm:cxn modelId="{D86E920E-244B-4606-B33F-34B0F791148B}" type="presParOf" srcId="{B28D14DF-DB1B-41A0-A1B4-48F051624D69}" destId="{16123DBA-503C-43F3-8A84-1A48A956E327}" srcOrd="0" destOrd="0" presId="urn:microsoft.com/office/officeart/2008/layout/HorizontalMultiLevelHierarchy"/>
    <dgm:cxn modelId="{465B6D04-81FA-478D-9DEE-4D85073C801C}" type="presParOf" srcId="{B28D14DF-DB1B-41A0-A1B4-48F051624D69}" destId="{565EEE9D-BCE7-4EF0-B859-F9CFF90529DF}" srcOrd="1" destOrd="0" presId="urn:microsoft.com/office/officeart/2008/layout/HorizontalMultiLevelHierarchy"/>
    <dgm:cxn modelId="{F6F25569-3789-43DE-BA8D-263AF28036CA}" type="presParOf" srcId="{1A0415B8-D714-4827-885A-B28A4E413541}" destId="{8DBA2D05-D47B-4C1C-AA53-63B434361C21}" srcOrd="2" destOrd="0" presId="urn:microsoft.com/office/officeart/2008/layout/HorizontalMultiLevelHierarchy"/>
    <dgm:cxn modelId="{AE4C2FE3-221F-4B44-B207-1D8AC1796D44}" type="presParOf" srcId="{8DBA2D05-D47B-4C1C-AA53-63B434361C21}" destId="{6EC70EC3-9CFF-44F6-B3B1-754C4F537190}" srcOrd="0" destOrd="0" presId="urn:microsoft.com/office/officeart/2008/layout/HorizontalMultiLevelHierarchy"/>
    <dgm:cxn modelId="{84C5462C-531B-4D19-8A86-51D596AF1C3C}" type="presParOf" srcId="{1A0415B8-D714-4827-885A-B28A4E413541}" destId="{E9121C9E-BF3B-4165-B53A-CF1D246C0B62}" srcOrd="3" destOrd="0" presId="urn:microsoft.com/office/officeart/2008/layout/HorizontalMultiLevelHierarchy"/>
    <dgm:cxn modelId="{0942D96C-897B-4B2C-8510-24B40441BA6C}" type="presParOf" srcId="{E9121C9E-BF3B-4165-B53A-CF1D246C0B62}" destId="{560C7F73-457D-44B6-BFAE-C8910C4F4007}" srcOrd="0" destOrd="0" presId="urn:microsoft.com/office/officeart/2008/layout/HorizontalMultiLevelHierarchy"/>
    <dgm:cxn modelId="{D03C0F89-0BB0-467E-9782-DC40C9FC52DF}" type="presParOf" srcId="{E9121C9E-BF3B-4165-B53A-CF1D246C0B62}" destId="{136160C9-6F7A-416B-8093-1C6CFAAF37CF}" srcOrd="1" destOrd="0" presId="urn:microsoft.com/office/officeart/2008/layout/HorizontalMultiLevelHierarchy"/>
    <dgm:cxn modelId="{764267DD-41E7-472D-9412-7E1989BDDFC1}" type="presParOf" srcId="{0614ACED-A68C-4F90-AA48-5D19A23724BE}" destId="{63CB8575-B861-4BA4-9FC9-7539A6444FD1}" srcOrd="6" destOrd="0" presId="urn:microsoft.com/office/officeart/2008/layout/HorizontalMultiLevelHierarchy"/>
    <dgm:cxn modelId="{D38667E7-080A-473D-8F49-6A123F88A6E6}" type="presParOf" srcId="{63CB8575-B861-4BA4-9FC9-7539A6444FD1}" destId="{0AC0259F-204D-43B2-BB7B-83B5CEE4C215}" srcOrd="0" destOrd="0" presId="urn:microsoft.com/office/officeart/2008/layout/HorizontalMultiLevelHierarchy"/>
    <dgm:cxn modelId="{24F711BC-6F4B-41FE-94A6-72D4A282CB29}" type="presParOf" srcId="{0614ACED-A68C-4F90-AA48-5D19A23724BE}" destId="{AC82FCE9-D9E5-401F-971C-E46C2EEC9091}" srcOrd="7" destOrd="0" presId="urn:microsoft.com/office/officeart/2008/layout/HorizontalMultiLevelHierarchy"/>
    <dgm:cxn modelId="{568FFC85-DEF8-4A43-A82E-C18C849E48DB}" type="presParOf" srcId="{AC82FCE9-D9E5-401F-971C-E46C2EEC9091}" destId="{0C370FB4-5F55-440F-83B9-CEEAC8414A69}" srcOrd="0" destOrd="0" presId="urn:microsoft.com/office/officeart/2008/layout/HorizontalMultiLevelHierarchy"/>
    <dgm:cxn modelId="{D32DA983-B868-496B-AD97-B4B09DE133ED}" type="presParOf" srcId="{AC82FCE9-D9E5-401F-971C-E46C2EEC9091}" destId="{E59792C8-2F58-4A56-8309-2236F3C88332}" srcOrd="1" destOrd="0" presId="urn:microsoft.com/office/officeart/2008/layout/HorizontalMultiLevelHierarchy"/>
    <dgm:cxn modelId="{3BA94E59-9387-42B1-ACD9-00821CEB7F6D}" type="presParOf" srcId="{E59792C8-2F58-4A56-8309-2236F3C88332}" destId="{A5DBD8B9-ABE2-43CE-85B5-83116C550C8C}" srcOrd="0" destOrd="0" presId="urn:microsoft.com/office/officeart/2008/layout/HorizontalMultiLevelHierarchy"/>
    <dgm:cxn modelId="{2182DFB9-4545-42F6-BD87-BDADBE64D096}" type="presParOf" srcId="{A5DBD8B9-ABE2-43CE-85B5-83116C550C8C}" destId="{0FD74595-A470-4C15-BDEF-81DE55354A16}" srcOrd="0" destOrd="0" presId="urn:microsoft.com/office/officeart/2008/layout/HorizontalMultiLevelHierarchy"/>
    <dgm:cxn modelId="{B8CBDE3D-800F-488F-9A56-B314BEC86AA1}" type="presParOf" srcId="{E59792C8-2F58-4A56-8309-2236F3C88332}" destId="{2E02485B-3FB2-4FA3-B258-5E1C7A57FCF0}" srcOrd="1" destOrd="0" presId="urn:microsoft.com/office/officeart/2008/layout/HorizontalMultiLevelHierarchy"/>
    <dgm:cxn modelId="{6045F663-F754-4CA4-9FAF-98A5ACE02A6B}" type="presParOf" srcId="{2E02485B-3FB2-4FA3-B258-5E1C7A57FCF0}" destId="{D4AD0F9C-CEAD-4209-8DBC-6B654D080040}" srcOrd="0" destOrd="0" presId="urn:microsoft.com/office/officeart/2008/layout/HorizontalMultiLevelHierarchy"/>
    <dgm:cxn modelId="{5BC5C734-10DC-41D8-B293-4E677544D684}" type="presParOf" srcId="{2E02485B-3FB2-4FA3-B258-5E1C7A57FCF0}" destId="{604580AD-4BAE-45C4-A4D0-0C708020EB56}" srcOrd="1" destOrd="0" presId="urn:microsoft.com/office/officeart/2008/layout/HorizontalMultiLevelHierarchy"/>
    <dgm:cxn modelId="{907F456B-82E4-4B78-9557-7D92DE271BF2}" type="presParOf" srcId="{E59792C8-2F58-4A56-8309-2236F3C88332}" destId="{E8D02341-AE15-484E-BF4E-C8D0011B9124}" srcOrd="2" destOrd="0" presId="urn:microsoft.com/office/officeart/2008/layout/HorizontalMultiLevelHierarchy"/>
    <dgm:cxn modelId="{2A7562A9-F724-471F-8215-4E0A74F489E8}" type="presParOf" srcId="{E8D02341-AE15-484E-BF4E-C8D0011B9124}" destId="{29DB4841-75FC-4B3C-AC0A-C29B8C9B855D}" srcOrd="0" destOrd="0" presId="urn:microsoft.com/office/officeart/2008/layout/HorizontalMultiLevelHierarchy"/>
    <dgm:cxn modelId="{81D57DAE-4A8D-4A51-A952-0C2C65F00068}" type="presParOf" srcId="{E59792C8-2F58-4A56-8309-2236F3C88332}" destId="{D441EFD0-CD6C-48E4-AB61-8B6ABCD31713}" srcOrd="3" destOrd="0" presId="urn:microsoft.com/office/officeart/2008/layout/HorizontalMultiLevelHierarchy"/>
    <dgm:cxn modelId="{811FE2DC-1832-492D-B9AE-20F531211BD6}" type="presParOf" srcId="{D441EFD0-CD6C-48E4-AB61-8B6ABCD31713}" destId="{B2DCEB42-8CF0-4201-821C-6809DF54D4A6}" srcOrd="0" destOrd="0" presId="urn:microsoft.com/office/officeart/2008/layout/HorizontalMultiLevelHierarchy"/>
    <dgm:cxn modelId="{6E7894BB-D538-4D2A-BFB2-9DEDF3ABF29A}" type="presParOf" srcId="{D441EFD0-CD6C-48E4-AB61-8B6ABCD31713}" destId="{92F63E08-8A1C-4648-AFD6-C579C5FA8F30}" srcOrd="1" destOrd="0" presId="urn:microsoft.com/office/officeart/2008/layout/HorizontalMultiLevelHierarchy"/>
    <dgm:cxn modelId="{BAA8963A-6483-449A-B756-2676E067A3F9}" type="presParOf" srcId="{0614ACED-A68C-4F90-AA48-5D19A23724BE}" destId="{B518FE24-2D85-4ED0-82E2-CDF58F27A73B}" srcOrd="8" destOrd="0" presId="urn:microsoft.com/office/officeart/2008/layout/HorizontalMultiLevelHierarchy"/>
    <dgm:cxn modelId="{0A19A10D-AB46-486B-A79B-057A29A832F7}" type="presParOf" srcId="{B518FE24-2D85-4ED0-82E2-CDF58F27A73B}" destId="{8ED0ADCB-25E0-4C5D-BC95-D7B6EEE3BF24}" srcOrd="0" destOrd="0" presId="urn:microsoft.com/office/officeart/2008/layout/HorizontalMultiLevelHierarchy"/>
    <dgm:cxn modelId="{FC076F2E-0A02-43DE-9834-40A5061A8374}" type="presParOf" srcId="{0614ACED-A68C-4F90-AA48-5D19A23724BE}" destId="{9978E427-9E36-4825-B4D8-502BA4382BA7}" srcOrd="9" destOrd="0" presId="urn:microsoft.com/office/officeart/2008/layout/HorizontalMultiLevelHierarchy"/>
    <dgm:cxn modelId="{288940B6-9DF3-4CF6-BFE4-43D6BBA7E5EE}" type="presParOf" srcId="{9978E427-9E36-4825-B4D8-502BA4382BA7}" destId="{DA7E7B82-2914-4E6D-87FD-B2FCE81991A6}" srcOrd="0" destOrd="0" presId="urn:microsoft.com/office/officeart/2008/layout/HorizontalMultiLevelHierarchy"/>
    <dgm:cxn modelId="{5D0EF7D5-1C60-4F7F-9BE1-915270FB6A16}" type="presParOf" srcId="{9978E427-9E36-4825-B4D8-502BA4382BA7}" destId="{6EBFABB1-9B47-4E4E-ADEF-A1E5D2DAD8B0}" srcOrd="1" destOrd="0" presId="urn:microsoft.com/office/officeart/2008/layout/HorizontalMultiLevelHierarchy"/>
    <dgm:cxn modelId="{2EE42A37-E280-4BFF-B394-D348516B2A20}" type="presParOf" srcId="{6EBFABB1-9B47-4E4E-ADEF-A1E5D2DAD8B0}" destId="{114789C5-389E-4222-BBE4-0E53FED48613}" srcOrd="0" destOrd="0" presId="urn:microsoft.com/office/officeart/2008/layout/HorizontalMultiLevelHierarchy"/>
    <dgm:cxn modelId="{31C6BC4B-F2A9-4EB3-B507-9B1B404310A9}" type="presParOf" srcId="{114789C5-389E-4222-BBE4-0E53FED48613}" destId="{7B501A3D-01BA-4DE7-A12F-BECF0CE877CD}" srcOrd="0" destOrd="0" presId="urn:microsoft.com/office/officeart/2008/layout/HorizontalMultiLevelHierarchy"/>
    <dgm:cxn modelId="{4BE61856-2905-44E9-B2F2-95FEA015FB0E}" type="presParOf" srcId="{6EBFABB1-9B47-4E4E-ADEF-A1E5D2DAD8B0}" destId="{E42EB4A3-8C70-43CB-B9B5-4701417DB065}" srcOrd="1" destOrd="0" presId="urn:microsoft.com/office/officeart/2008/layout/HorizontalMultiLevelHierarchy"/>
    <dgm:cxn modelId="{DAA97245-B245-45A4-9BCD-DCD87C13D298}" type="presParOf" srcId="{E42EB4A3-8C70-43CB-B9B5-4701417DB065}" destId="{A62F2F7A-F9AC-48CB-99C5-152957AAD558}" srcOrd="0" destOrd="0" presId="urn:microsoft.com/office/officeart/2008/layout/HorizontalMultiLevelHierarchy"/>
    <dgm:cxn modelId="{12A170FD-333D-48B4-87DD-261AC568A3B3}" type="presParOf" srcId="{E42EB4A3-8C70-43CB-B9B5-4701417DB065}" destId="{0280DF76-696E-4112-9A65-6C925468745E}" srcOrd="1" destOrd="0" presId="urn:microsoft.com/office/officeart/2008/layout/HorizontalMultiLevelHierarchy"/>
    <dgm:cxn modelId="{1C2A3DA3-E3AB-4DC2-8B05-50A04B088F58}" type="presParOf" srcId="{6EBFABB1-9B47-4E4E-ADEF-A1E5D2DAD8B0}" destId="{A323C8BA-E43C-4B32-86CE-A0161AE8468F}" srcOrd="2" destOrd="0" presId="urn:microsoft.com/office/officeart/2008/layout/HorizontalMultiLevelHierarchy"/>
    <dgm:cxn modelId="{D3484CBF-3289-4DEF-A345-2743BD2D0D7B}" type="presParOf" srcId="{A323C8BA-E43C-4B32-86CE-A0161AE8468F}" destId="{5C52A3CC-A890-4931-98C3-B4DA9E86308B}" srcOrd="0" destOrd="0" presId="urn:microsoft.com/office/officeart/2008/layout/HorizontalMultiLevelHierarchy"/>
    <dgm:cxn modelId="{9A0A1B55-75C7-4371-A17D-81BF183E9C74}" type="presParOf" srcId="{6EBFABB1-9B47-4E4E-ADEF-A1E5D2DAD8B0}" destId="{4C56F97D-4FCF-4F93-8AC1-ED9463BFF9CF}" srcOrd="3" destOrd="0" presId="urn:microsoft.com/office/officeart/2008/layout/HorizontalMultiLevelHierarchy"/>
    <dgm:cxn modelId="{71376BA3-4F6E-48ED-9CCF-6C69C8608D91}" type="presParOf" srcId="{4C56F97D-4FCF-4F93-8AC1-ED9463BFF9CF}" destId="{187C1604-2DDF-4A60-BF35-7F0E58F97F9A}" srcOrd="0" destOrd="0" presId="urn:microsoft.com/office/officeart/2008/layout/HorizontalMultiLevelHierarchy"/>
    <dgm:cxn modelId="{418E7009-18CF-4C37-A9AC-8FFC5A046A2E}" type="presParOf" srcId="{4C56F97D-4FCF-4F93-8AC1-ED9463BFF9CF}" destId="{6A49BEF4-B762-4174-A1B3-18259BA3EFFC}" srcOrd="1" destOrd="0" presId="urn:microsoft.com/office/officeart/2008/layout/HorizontalMultiLevelHierarchy"/>
    <dgm:cxn modelId="{806F5B2E-77AD-4F17-8F65-3A2E6EDBFD0E}" type="presParOf" srcId="{6A49BEF4-B762-4174-A1B3-18259BA3EFFC}" destId="{C0881F87-0526-4336-8BFF-0E19F6E72506}" srcOrd="0" destOrd="0" presId="urn:microsoft.com/office/officeart/2008/layout/HorizontalMultiLevelHierarchy"/>
    <dgm:cxn modelId="{1ED41983-8535-4713-8CFB-705F8C1C20C4}" type="presParOf" srcId="{C0881F87-0526-4336-8BFF-0E19F6E72506}" destId="{F966CBA2-C546-4AE7-B3EC-2978564FF07F}" srcOrd="0" destOrd="0" presId="urn:microsoft.com/office/officeart/2008/layout/HorizontalMultiLevelHierarchy"/>
    <dgm:cxn modelId="{D66EE56C-DFE8-4E98-BA87-5268F14ADAC5}" type="presParOf" srcId="{6A49BEF4-B762-4174-A1B3-18259BA3EFFC}" destId="{0FF0287C-7DA9-493F-9032-4F85069C16E4}" srcOrd="1" destOrd="0" presId="urn:microsoft.com/office/officeart/2008/layout/HorizontalMultiLevelHierarchy"/>
    <dgm:cxn modelId="{93E43882-7132-4281-A0E7-E6B18BB379CB}" type="presParOf" srcId="{0FF0287C-7DA9-493F-9032-4F85069C16E4}" destId="{084DE96E-2C11-49E3-B835-1A604463B9A2}" srcOrd="0" destOrd="0" presId="urn:microsoft.com/office/officeart/2008/layout/HorizontalMultiLevelHierarchy"/>
    <dgm:cxn modelId="{260EE26F-FAE8-490D-82DB-3E12618ED52B}" type="presParOf" srcId="{0FF0287C-7DA9-493F-9032-4F85069C16E4}" destId="{8DC1F118-EB34-427F-9A72-E673E4FA20BF}" srcOrd="1" destOrd="0" presId="urn:microsoft.com/office/officeart/2008/layout/HorizontalMultiLevelHierarchy"/>
    <dgm:cxn modelId="{8E42F0E3-91B1-40C7-8791-852EB75CFB13}" type="presParOf" srcId="{0614ACED-A68C-4F90-AA48-5D19A23724BE}" destId="{38B71950-1DFB-4291-9330-19D36F21076E}" srcOrd="10" destOrd="0" presId="urn:microsoft.com/office/officeart/2008/layout/HorizontalMultiLevelHierarchy"/>
    <dgm:cxn modelId="{7EB8C510-4344-4030-BFC3-C0228F8832D8}" type="presParOf" srcId="{38B71950-1DFB-4291-9330-19D36F21076E}" destId="{5C222060-463F-499E-8244-2F96E72FE97A}" srcOrd="0" destOrd="0" presId="urn:microsoft.com/office/officeart/2008/layout/HorizontalMultiLevelHierarchy"/>
    <dgm:cxn modelId="{B0C9ED85-3D43-4502-9D03-4727C5BC936B}" type="presParOf" srcId="{0614ACED-A68C-4F90-AA48-5D19A23724BE}" destId="{73488087-4D96-40B9-AA08-85890D041DE5}" srcOrd="11" destOrd="0" presId="urn:microsoft.com/office/officeart/2008/layout/HorizontalMultiLevelHierarchy"/>
    <dgm:cxn modelId="{424A5A7F-B179-4D95-9404-ECA0EF806399}" type="presParOf" srcId="{73488087-4D96-40B9-AA08-85890D041DE5}" destId="{0226CA9A-D98B-49DE-8C59-1AA92A2FB14A}" srcOrd="0" destOrd="0" presId="urn:microsoft.com/office/officeart/2008/layout/HorizontalMultiLevelHierarchy"/>
    <dgm:cxn modelId="{F68A9F12-87BC-4A09-AB4B-F5B42815BE5E}" type="presParOf" srcId="{73488087-4D96-40B9-AA08-85890D041DE5}" destId="{7155457F-A3DB-47E4-865A-595C3E583DE2}" srcOrd="1" destOrd="0" presId="urn:microsoft.com/office/officeart/2008/layout/HorizontalMultiLevelHierarchy"/>
    <dgm:cxn modelId="{E64065A7-9DC3-495F-84B5-51D7FF1AB56F}" type="presParOf" srcId="{7155457F-A3DB-47E4-865A-595C3E583DE2}" destId="{45C064BB-6F32-4535-8274-C8613448B011}" srcOrd="0" destOrd="0" presId="urn:microsoft.com/office/officeart/2008/layout/HorizontalMultiLevelHierarchy"/>
    <dgm:cxn modelId="{48157840-C138-4A74-8CBF-045D69565BF2}" type="presParOf" srcId="{45C064BB-6F32-4535-8274-C8613448B011}" destId="{34D203E4-7E6E-4561-954F-DB5D5EF612CC}" srcOrd="0" destOrd="0" presId="urn:microsoft.com/office/officeart/2008/layout/HorizontalMultiLevelHierarchy"/>
    <dgm:cxn modelId="{683A5A09-9B4A-4123-AB60-1E89AF56E590}" type="presParOf" srcId="{7155457F-A3DB-47E4-865A-595C3E583DE2}" destId="{15AE7E19-6987-41CF-8724-277FE7BCFA1A}" srcOrd="1" destOrd="0" presId="urn:microsoft.com/office/officeart/2008/layout/HorizontalMultiLevelHierarchy"/>
    <dgm:cxn modelId="{8D4ED70F-433A-455D-8377-EC580A615F1A}" type="presParOf" srcId="{15AE7E19-6987-41CF-8724-277FE7BCFA1A}" destId="{5BF87012-F92F-45BA-9081-BE17D9C56670}" srcOrd="0" destOrd="0" presId="urn:microsoft.com/office/officeart/2008/layout/HorizontalMultiLevelHierarchy"/>
    <dgm:cxn modelId="{9EBB7F83-A112-41C9-ABA2-148641CB24A9}" type="presParOf" srcId="{15AE7E19-6987-41CF-8724-277FE7BCFA1A}" destId="{FE2F3E8F-558A-4797-8835-80F031D15922}" srcOrd="1" destOrd="0" presId="urn:microsoft.com/office/officeart/2008/layout/HorizontalMultiLevelHierarchy"/>
    <dgm:cxn modelId="{1D9200E2-20B1-45E3-B517-FA9CF0A40B8C}" type="presParOf" srcId="{7155457F-A3DB-47E4-865A-595C3E583DE2}" destId="{CFF7630D-3682-4AEC-9A86-2FE837069EA1}" srcOrd="2" destOrd="0" presId="urn:microsoft.com/office/officeart/2008/layout/HorizontalMultiLevelHierarchy"/>
    <dgm:cxn modelId="{A6FD8B7F-D5D8-4D98-BB71-846EBA358E05}" type="presParOf" srcId="{CFF7630D-3682-4AEC-9A86-2FE837069EA1}" destId="{54ABC840-58C6-4340-8E3B-9EEFF7CB27D5}" srcOrd="0" destOrd="0" presId="urn:microsoft.com/office/officeart/2008/layout/HorizontalMultiLevelHierarchy"/>
    <dgm:cxn modelId="{A2CD1F75-A3FC-4DDB-A5B7-A39B34445087}" type="presParOf" srcId="{7155457F-A3DB-47E4-865A-595C3E583DE2}" destId="{3E8D6E53-9AAB-428A-8080-0133679B4C9F}" srcOrd="3" destOrd="0" presId="urn:microsoft.com/office/officeart/2008/layout/HorizontalMultiLevelHierarchy"/>
    <dgm:cxn modelId="{8E5965D5-5108-4D63-B8A3-F9C560E47D6B}" type="presParOf" srcId="{3E8D6E53-9AAB-428A-8080-0133679B4C9F}" destId="{1F56E5B5-6622-4DAB-82A0-31491DC71972}" srcOrd="0" destOrd="0" presId="urn:microsoft.com/office/officeart/2008/layout/HorizontalMultiLevelHierarchy"/>
    <dgm:cxn modelId="{444B126E-FD3F-47E1-A036-11482C5332F0}" type="presParOf" srcId="{3E8D6E53-9AAB-428A-8080-0133679B4C9F}" destId="{457D46E2-484F-4F0C-BA2B-8BED5DAF0CD2}" srcOrd="1" destOrd="0" presId="urn:microsoft.com/office/officeart/2008/layout/HorizontalMultiLevelHierarchy"/>
    <dgm:cxn modelId="{2BDB73C1-4D08-4A91-ADC1-4C5CA050C017}" type="presParOf" srcId="{457D46E2-484F-4F0C-BA2B-8BED5DAF0CD2}" destId="{49097E44-A25E-40D5-A3E9-057F13A9429C}" srcOrd="0" destOrd="0" presId="urn:microsoft.com/office/officeart/2008/layout/HorizontalMultiLevelHierarchy"/>
    <dgm:cxn modelId="{56E029A0-56BB-4710-8E0A-6F35474D98A2}" type="presParOf" srcId="{49097E44-A25E-40D5-A3E9-057F13A9429C}" destId="{C40A9AEF-1847-44AC-B82E-E1FF1C87F97D}" srcOrd="0" destOrd="0" presId="urn:microsoft.com/office/officeart/2008/layout/HorizontalMultiLevelHierarchy"/>
    <dgm:cxn modelId="{27F802A6-5483-4337-A693-F79F685A15D7}" type="presParOf" srcId="{457D46E2-484F-4F0C-BA2B-8BED5DAF0CD2}" destId="{D54E5F40-8BA8-48D6-ACA5-7A9D5F7BC6F4}" srcOrd="1" destOrd="0" presId="urn:microsoft.com/office/officeart/2008/layout/HorizontalMultiLevelHierarchy"/>
    <dgm:cxn modelId="{CDF04479-171C-47C4-87E3-B8E7853094B9}" type="presParOf" srcId="{D54E5F40-8BA8-48D6-ACA5-7A9D5F7BC6F4}" destId="{FB5D5160-729E-4F77-94E4-D93753EFE15F}" srcOrd="0" destOrd="0" presId="urn:microsoft.com/office/officeart/2008/layout/HorizontalMultiLevelHierarchy"/>
    <dgm:cxn modelId="{8B2FC9B3-269F-43F7-96C0-FAAE6CDD62AA}" type="presParOf" srcId="{D54E5F40-8BA8-48D6-ACA5-7A9D5F7BC6F4}" destId="{6E9FF202-EA23-4586-9E67-3EAE1886465D}" srcOrd="1" destOrd="0" presId="urn:microsoft.com/office/officeart/2008/layout/HorizontalMultiLevelHierarchy"/>
    <dgm:cxn modelId="{EB4C5A22-ED6A-46F2-9129-CC3AEF36EEB0}" type="presParOf" srcId="{6E9FF202-EA23-4586-9E67-3EAE1886465D}" destId="{5C7208D6-D2F2-4767-BD30-311AD09B6D66}" srcOrd="0" destOrd="0" presId="urn:microsoft.com/office/officeart/2008/layout/HorizontalMultiLevelHierarchy"/>
    <dgm:cxn modelId="{7997D46D-A101-42E7-9EE7-DDD54965DB8D}" type="presParOf" srcId="{5C7208D6-D2F2-4767-BD30-311AD09B6D66}" destId="{7EFD27DC-4697-4637-9E58-FDBFC433B021}" srcOrd="0" destOrd="0" presId="urn:microsoft.com/office/officeart/2008/layout/HorizontalMultiLevelHierarchy"/>
    <dgm:cxn modelId="{2DE75CE0-42D1-432B-8F93-7CF754DFFB3C}" type="presParOf" srcId="{6E9FF202-EA23-4586-9E67-3EAE1886465D}" destId="{C573F107-837C-4349-B0EE-DC281F85A889}" srcOrd="1" destOrd="0" presId="urn:microsoft.com/office/officeart/2008/layout/HorizontalMultiLevelHierarchy"/>
    <dgm:cxn modelId="{AAE2D02C-C339-4984-AF53-0B389A8462BF}" type="presParOf" srcId="{C573F107-837C-4349-B0EE-DC281F85A889}" destId="{1F242A4E-0A80-4834-8A74-B6A00117D1F8}" srcOrd="0" destOrd="0" presId="urn:microsoft.com/office/officeart/2008/layout/HorizontalMultiLevelHierarchy"/>
    <dgm:cxn modelId="{6CF4054F-DE8A-43D6-9038-7DA977ADDC40}" type="presParOf" srcId="{C573F107-837C-4349-B0EE-DC281F85A889}" destId="{1E52E66D-29A1-4E82-A6CC-AECDE49531E9}" srcOrd="1" destOrd="0" presId="urn:microsoft.com/office/officeart/2008/layout/HorizontalMultiLevelHierarchy"/>
    <dgm:cxn modelId="{3DBD6318-062F-4BD3-B582-AF02BE4C9BD3}" type="presParOf" srcId="{6E9FF202-EA23-4586-9E67-3EAE1886465D}" destId="{31BF88E7-1344-408E-B63E-F91CE01E828B}" srcOrd="2" destOrd="0" presId="urn:microsoft.com/office/officeart/2008/layout/HorizontalMultiLevelHierarchy"/>
    <dgm:cxn modelId="{F74D8D2A-B4D0-4353-A3B0-01AD34E9F3A0}" type="presParOf" srcId="{31BF88E7-1344-408E-B63E-F91CE01E828B}" destId="{AC18261A-6B64-468B-AB86-770188814221}" srcOrd="0" destOrd="0" presId="urn:microsoft.com/office/officeart/2008/layout/HorizontalMultiLevelHierarchy"/>
    <dgm:cxn modelId="{A64155A1-EB3D-45B0-BCB4-3741A5635AE1}" type="presParOf" srcId="{6E9FF202-EA23-4586-9E67-3EAE1886465D}" destId="{9D0EC660-6255-4DA3-AE55-033BAC7672D4}" srcOrd="3" destOrd="0" presId="urn:microsoft.com/office/officeart/2008/layout/HorizontalMultiLevelHierarchy"/>
    <dgm:cxn modelId="{C2458F9D-B76E-48BF-9525-63BB9F6995D3}" type="presParOf" srcId="{9D0EC660-6255-4DA3-AE55-033BAC7672D4}" destId="{91963792-93F0-4C77-B074-A3784822CF08}" srcOrd="0" destOrd="0" presId="urn:microsoft.com/office/officeart/2008/layout/HorizontalMultiLevelHierarchy"/>
    <dgm:cxn modelId="{D046DE38-B90F-4157-B84A-CA08B438978A}" type="presParOf" srcId="{9D0EC660-6255-4DA3-AE55-033BAC7672D4}" destId="{2871725B-49C8-4C28-98A3-7E9B2790DB1F}" srcOrd="1" destOrd="0" presId="urn:microsoft.com/office/officeart/2008/layout/HorizontalMultiLevelHierarchy"/>
    <dgm:cxn modelId="{72E17B53-128A-4812-A50D-39ABC4D0F4AD}" type="presParOf" srcId="{457D46E2-484F-4F0C-BA2B-8BED5DAF0CD2}" destId="{0C564F79-9597-4811-8E50-B906E6C17707}" srcOrd="2" destOrd="0" presId="urn:microsoft.com/office/officeart/2008/layout/HorizontalMultiLevelHierarchy"/>
    <dgm:cxn modelId="{846091BD-5D41-4172-B0AB-3C0B0A65CF0C}" type="presParOf" srcId="{0C564F79-9597-4811-8E50-B906E6C17707}" destId="{2097BCCD-348D-46E9-A276-D2DD9783A0F8}" srcOrd="0" destOrd="0" presId="urn:microsoft.com/office/officeart/2008/layout/HorizontalMultiLevelHierarchy"/>
    <dgm:cxn modelId="{12D97449-9D5F-4A10-A9F4-5051407725B3}" type="presParOf" srcId="{457D46E2-484F-4F0C-BA2B-8BED5DAF0CD2}" destId="{D434D39E-5438-4144-B690-1E3DEB17B429}" srcOrd="3" destOrd="0" presId="urn:microsoft.com/office/officeart/2008/layout/HorizontalMultiLevelHierarchy"/>
    <dgm:cxn modelId="{60F28789-E091-4C6D-AF46-D912F5CA726B}" type="presParOf" srcId="{D434D39E-5438-4144-B690-1E3DEB17B429}" destId="{6605412D-F982-4C49-A9A7-7F883502F417}" srcOrd="0" destOrd="0" presId="urn:microsoft.com/office/officeart/2008/layout/HorizontalMultiLevelHierarchy"/>
    <dgm:cxn modelId="{0DFB0C4C-68C9-4895-835B-AF098E38C9E6}" type="presParOf" srcId="{D434D39E-5438-4144-B690-1E3DEB17B429}" destId="{CE3A3047-D79E-4D45-9463-B8317E53C125}" srcOrd="1" destOrd="0" presId="urn:microsoft.com/office/officeart/2008/layout/HorizontalMultiLevelHierarchy"/>
    <dgm:cxn modelId="{A8B3A92C-73AC-4844-A3CB-3D2973143D38}" type="presParOf" srcId="{CE3A3047-D79E-4D45-9463-B8317E53C125}" destId="{0DF6453D-11E4-4FA8-A25F-0BC59B15CF8F}" srcOrd="0" destOrd="0" presId="urn:microsoft.com/office/officeart/2008/layout/HorizontalMultiLevelHierarchy"/>
    <dgm:cxn modelId="{DE5824AA-58F9-46F2-89AB-1F9E3F1E4B93}" type="presParOf" srcId="{0DF6453D-11E4-4FA8-A25F-0BC59B15CF8F}" destId="{ABE92ED8-208A-4895-9794-264C1F72B0CF}" srcOrd="0" destOrd="0" presId="urn:microsoft.com/office/officeart/2008/layout/HorizontalMultiLevelHierarchy"/>
    <dgm:cxn modelId="{837A099E-177A-4FBE-BD4A-986F72A073B2}" type="presParOf" srcId="{CE3A3047-D79E-4D45-9463-B8317E53C125}" destId="{E26F8C63-B40B-4620-AB98-024A8B9A63D5}" srcOrd="1" destOrd="0" presId="urn:microsoft.com/office/officeart/2008/layout/HorizontalMultiLevelHierarchy"/>
    <dgm:cxn modelId="{0DDEE9E3-248A-4A45-BECB-4DBFCF227EB0}" type="presParOf" srcId="{E26F8C63-B40B-4620-AB98-024A8B9A63D5}" destId="{E8972D62-346D-4FCD-8AB2-211BF8582989}" srcOrd="0" destOrd="0" presId="urn:microsoft.com/office/officeart/2008/layout/HorizontalMultiLevelHierarchy"/>
    <dgm:cxn modelId="{E7CB02A8-B155-4889-8D08-B6276A8C1AC1}" type="presParOf" srcId="{E26F8C63-B40B-4620-AB98-024A8B9A63D5}" destId="{7C952E0E-1151-4941-BDC2-1DB0E15C6B78}" srcOrd="1" destOrd="0" presId="urn:microsoft.com/office/officeart/2008/layout/HorizontalMultiLevelHierarchy"/>
    <dgm:cxn modelId="{8C29AD73-BDE2-4C91-AB8F-D4FCEC74030E}" type="presParOf" srcId="{CE3A3047-D79E-4D45-9463-B8317E53C125}" destId="{84956D50-0482-4EA9-B478-A95459570C18}" srcOrd="2" destOrd="0" presId="urn:microsoft.com/office/officeart/2008/layout/HorizontalMultiLevelHierarchy"/>
    <dgm:cxn modelId="{DA171088-47DD-4C60-AD4B-2D6FF51856D9}" type="presParOf" srcId="{84956D50-0482-4EA9-B478-A95459570C18}" destId="{926A0FCA-EFE3-45F8-B400-E5B244D41A1F}" srcOrd="0" destOrd="0" presId="urn:microsoft.com/office/officeart/2008/layout/HorizontalMultiLevelHierarchy"/>
    <dgm:cxn modelId="{DC911FF6-DC70-4EBF-ADD8-3D7FC4C90BD2}" type="presParOf" srcId="{CE3A3047-D79E-4D45-9463-B8317E53C125}" destId="{6742173C-4C3A-4B67-A990-DAEB8754AC71}" srcOrd="3" destOrd="0" presId="urn:microsoft.com/office/officeart/2008/layout/HorizontalMultiLevelHierarchy"/>
    <dgm:cxn modelId="{96C177C4-AA57-4940-B898-77B983CBC9FF}" type="presParOf" srcId="{6742173C-4C3A-4B67-A990-DAEB8754AC71}" destId="{51AA4E49-166A-4ACA-A7C0-A997F543DEE3}" srcOrd="0" destOrd="0" presId="urn:microsoft.com/office/officeart/2008/layout/HorizontalMultiLevelHierarchy"/>
    <dgm:cxn modelId="{CFD8CAD7-6F7D-4BA9-9EFB-2EAE41321A73}" type="presParOf" srcId="{6742173C-4C3A-4B67-A990-DAEB8754AC71}" destId="{9EEE923C-B637-426A-B097-C88EFCA1B5F6}" srcOrd="1" destOrd="0" presId="urn:microsoft.com/office/officeart/2008/layout/HorizontalMultiLevelHierarchy"/>
    <dgm:cxn modelId="{DA330A05-11D7-4B05-A7D1-3D28DD569778}" type="presParOf" srcId="{457D46E2-484F-4F0C-BA2B-8BED5DAF0CD2}" destId="{CCBC2617-DFA2-4DD4-8CF4-494CDFE4627E}" srcOrd="4" destOrd="0" presId="urn:microsoft.com/office/officeart/2008/layout/HorizontalMultiLevelHierarchy"/>
    <dgm:cxn modelId="{7ABA9A11-F7EE-41AB-88F8-C5C46251F241}" type="presParOf" srcId="{CCBC2617-DFA2-4DD4-8CF4-494CDFE4627E}" destId="{75814A79-F670-4371-8919-CA68E01C19CC}" srcOrd="0" destOrd="0" presId="urn:microsoft.com/office/officeart/2008/layout/HorizontalMultiLevelHierarchy"/>
    <dgm:cxn modelId="{590A4BAB-7FB8-41CF-B78A-F7EEB8E07804}" type="presParOf" srcId="{457D46E2-484F-4F0C-BA2B-8BED5DAF0CD2}" destId="{A888948E-3BB7-43F9-B3AD-DD8ABB18BD47}" srcOrd="5" destOrd="0" presId="urn:microsoft.com/office/officeart/2008/layout/HorizontalMultiLevelHierarchy"/>
    <dgm:cxn modelId="{35021DFC-D6F1-48F6-A0AE-728148C25005}" type="presParOf" srcId="{A888948E-3BB7-43F9-B3AD-DD8ABB18BD47}" destId="{7E1E0DB1-59E1-4D9A-A921-33E28DFA15A5}" srcOrd="0" destOrd="0" presId="urn:microsoft.com/office/officeart/2008/layout/HorizontalMultiLevelHierarchy"/>
    <dgm:cxn modelId="{1106E765-3BE0-41D2-A86D-73C320DE77F8}" type="presParOf" srcId="{A888948E-3BB7-43F9-B3AD-DD8ABB18BD47}" destId="{499F858E-6C61-4683-9EF2-C8FB9A4BFEFA}" srcOrd="1" destOrd="0" presId="urn:microsoft.com/office/officeart/2008/layout/HorizontalMultiLevelHierarchy"/>
    <dgm:cxn modelId="{2E906C45-3162-4715-A16E-91A537BA5103}" type="presParOf" srcId="{499F858E-6C61-4683-9EF2-C8FB9A4BFEFA}" destId="{20B8149D-A58F-4EAF-8FD8-A86F016C117E}" srcOrd="0" destOrd="0" presId="urn:microsoft.com/office/officeart/2008/layout/HorizontalMultiLevelHierarchy"/>
    <dgm:cxn modelId="{AAE493A1-8B8E-48D9-B35A-A242E6D68947}" type="presParOf" srcId="{20B8149D-A58F-4EAF-8FD8-A86F016C117E}" destId="{C443EEE8-61E8-490E-9878-AF78EC891E1A}" srcOrd="0" destOrd="0" presId="urn:microsoft.com/office/officeart/2008/layout/HorizontalMultiLevelHierarchy"/>
    <dgm:cxn modelId="{4363F25F-6ACD-4D47-B492-433602CA139A}" type="presParOf" srcId="{499F858E-6C61-4683-9EF2-C8FB9A4BFEFA}" destId="{2A6E9BA1-5DFE-4A14-9F48-C2A5158E1C60}" srcOrd="1" destOrd="0" presId="urn:microsoft.com/office/officeart/2008/layout/HorizontalMultiLevelHierarchy"/>
    <dgm:cxn modelId="{BC6D0241-C924-4858-998D-A0533EA3E846}" type="presParOf" srcId="{2A6E9BA1-5DFE-4A14-9F48-C2A5158E1C60}" destId="{4ABAF2C8-713E-4520-AD29-5773326B4AD4}" srcOrd="0" destOrd="0" presId="urn:microsoft.com/office/officeart/2008/layout/HorizontalMultiLevelHierarchy"/>
    <dgm:cxn modelId="{1DE92116-CD49-4DEC-8CF4-4A64784CA14B}" type="presParOf" srcId="{2A6E9BA1-5DFE-4A14-9F48-C2A5158E1C60}" destId="{4152AE6A-396C-44B4-9D6B-5A421B3C263C}" srcOrd="1" destOrd="0" presId="urn:microsoft.com/office/officeart/2008/layout/HorizontalMultiLevelHierarchy"/>
    <dgm:cxn modelId="{3DDF2CAC-977C-4B15-93C8-A931250EFA96}" type="presParOf" srcId="{499F858E-6C61-4683-9EF2-C8FB9A4BFEFA}" destId="{AF7A7565-B323-4DE5-9A0D-1B17466C5778}" srcOrd="2" destOrd="0" presId="urn:microsoft.com/office/officeart/2008/layout/HorizontalMultiLevelHierarchy"/>
    <dgm:cxn modelId="{44087106-1A3F-4E70-AFF3-D7B90CF00A1C}" type="presParOf" srcId="{AF7A7565-B323-4DE5-9A0D-1B17466C5778}" destId="{FDDE2E93-D3CF-4C82-9184-D6E518EAA5F5}" srcOrd="0" destOrd="0" presId="urn:microsoft.com/office/officeart/2008/layout/HorizontalMultiLevelHierarchy"/>
    <dgm:cxn modelId="{6474FB23-E64D-4CAC-B5D3-FBA0EA0C92EA}" type="presParOf" srcId="{499F858E-6C61-4683-9EF2-C8FB9A4BFEFA}" destId="{4FE2D7E7-8018-4899-91EE-20A3EA8725EA}" srcOrd="3" destOrd="0" presId="urn:microsoft.com/office/officeart/2008/layout/HorizontalMultiLevelHierarchy"/>
    <dgm:cxn modelId="{58CC19E2-B93A-47C6-B4E7-5B297E8EC1FC}" type="presParOf" srcId="{4FE2D7E7-8018-4899-91EE-20A3EA8725EA}" destId="{CA9ABF6B-F085-4769-81F2-6E256E7E1827}" srcOrd="0" destOrd="0" presId="urn:microsoft.com/office/officeart/2008/layout/HorizontalMultiLevelHierarchy"/>
    <dgm:cxn modelId="{95553138-1AE2-4D2B-8E12-5A4F8BBFA8B4}" type="presParOf" srcId="{4FE2D7E7-8018-4899-91EE-20A3EA8725EA}" destId="{D31AE7FC-355E-4CE4-9042-8942319A10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A7565-B323-4DE5-9A0D-1B17466C5778}">
      <dsp:nvSpPr>
        <dsp:cNvPr id="0" name=""/>
        <dsp:cNvSpPr/>
      </dsp:nvSpPr>
      <dsp:spPr>
        <a:xfrm>
          <a:off x="5115397" y="4015432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5173515" y="4070599"/>
        <a:ext cx="8622" cy="8622"/>
      </dsp:txXfrm>
    </dsp:sp>
    <dsp:sp modelId="{20B8149D-A58F-4EAF-8FD8-A86F016C117E}">
      <dsp:nvSpPr>
        <dsp:cNvPr id="0" name=""/>
        <dsp:cNvSpPr/>
      </dsp:nvSpPr>
      <dsp:spPr>
        <a:xfrm>
          <a:off x="5115397" y="3896473"/>
          <a:ext cx="120026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0013" y="118958"/>
              </a:lnTo>
              <a:lnTo>
                <a:pt x="60013" y="0"/>
              </a:lnTo>
              <a:lnTo>
                <a:pt x="12002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5171186" y="3951728"/>
        <a:ext cx="8449" cy="8449"/>
      </dsp:txXfrm>
    </dsp:sp>
    <dsp:sp modelId="{CCBC2617-DFA2-4DD4-8CF4-494CDFE4627E}">
      <dsp:nvSpPr>
        <dsp:cNvPr id="0" name=""/>
        <dsp:cNvSpPr/>
      </dsp:nvSpPr>
      <dsp:spPr>
        <a:xfrm>
          <a:off x="4256356" y="3539597"/>
          <a:ext cx="124858" cy="475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475834"/>
              </a:lnTo>
              <a:lnTo>
                <a:pt x="124858" y="47583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4306486" y="3765216"/>
        <a:ext cx="24597" cy="24597"/>
      </dsp:txXfrm>
    </dsp:sp>
    <dsp:sp modelId="{84956D50-0482-4EA9-B478-A95459570C18}">
      <dsp:nvSpPr>
        <dsp:cNvPr id="0" name=""/>
        <dsp:cNvSpPr/>
      </dsp:nvSpPr>
      <dsp:spPr>
        <a:xfrm>
          <a:off x="5115397" y="3539597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5173515" y="3594765"/>
        <a:ext cx="8622" cy="8622"/>
      </dsp:txXfrm>
    </dsp:sp>
    <dsp:sp modelId="{0DF6453D-11E4-4FA8-A25F-0BC59B15CF8F}">
      <dsp:nvSpPr>
        <dsp:cNvPr id="0" name=""/>
        <dsp:cNvSpPr/>
      </dsp:nvSpPr>
      <dsp:spPr>
        <a:xfrm>
          <a:off x="5115397" y="3420639"/>
          <a:ext cx="120026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0013" y="118958"/>
              </a:lnTo>
              <a:lnTo>
                <a:pt x="60013" y="0"/>
              </a:lnTo>
              <a:lnTo>
                <a:pt x="12002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5171186" y="3475893"/>
        <a:ext cx="8449" cy="8449"/>
      </dsp:txXfrm>
    </dsp:sp>
    <dsp:sp modelId="{0C564F79-9597-4811-8E50-B906E6C17707}">
      <dsp:nvSpPr>
        <dsp:cNvPr id="0" name=""/>
        <dsp:cNvSpPr/>
      </dsp:nvSpPr>
      <dsp:spPr>
        <a:xfrm>
          <a:off x="4256356" y="3493877"/>
          <a:ext cx="124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858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4315664" y="3536476"/>
        <a:ext cx="6242" cy="6242"/>
      </dsp:txXfrm>
    </dsp:sp>
    <dsp:sp modelId="{31BF88E7-1344-408E-B63E-F91CE01E828B}">
      <dsp:nvSpPr>
        <dsp:cNvPr id="0" name=""/>
        <dsp:cNvSpPr/>
      </dsp:nvSpPr>
      <dsp:spPr>
        <a:xfrm>
          <a:off x="5115397" y="3063763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5173515" y="3118931"/>
        <a:ext cx="8622" cy="8622"/>
      </dsp:txXfrm>
    </dsp:sp>
    <dsp:sp modelId="{5C7208D6-D2F2-4767-BD30-311AD09B6D66}">
      <dsp:nvSpPr>
        <dsp:cNvPr id="0" name=""/>
        <dsp:cNvSpPr/>
      </dsp:nvSpPr>
      <dsp:spPr>
        <a:xfrm>
          <a:off x="5115397" y="2944805"/>
          <a:ext cx="120026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0013" y="118958"/>
              </a:lnTo>
              <a:lnTo>
                <a:pt x="60013" y="0"/>
              </a:lnTo>
              <a:lnTo>
                <a:pt x="12002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5171186" y="3000059"/>
        <a:ext cx="8449" cy="8449"/>
      </dsp:txXfrm>
    </dsp:sp>
    <dsp:sp modelId="{49097E44-A25E-40D5-A3E9-057F13A9429C}">
      <dsp:nvSpPr>
        <dsp:cNvPr id="0" name=""/>
        <dsp:cNvSpPr/>
      </dsp:nvSpPr>
      <dsp:spPr>
        <a:xfrm>
          <a:off x="4256356" y="3063763"/>
          <a:ext cx="124858" cy="475834"/>
        </a:xfrm>
        <a:custGeom>
          <a:avLst/>
          <a:gdLst/>
          <a:ahLst/>
          <a:cxnLst/>
          <a:rect l="0" t="0" r="0" b="0"/>
          <a:pathLst>
            <a:path>
              <a:moveTo>
                <a:pt x="0" y="475834"/>
              </a:moveTo>
              <a:lnTo>
                <a:pt x="62429" y="475834"/>
              </a:lnTo>
              <a:lnTo>
                <a:pt x="62429" y="0"/>
              </a:lnTo>
              <a:lnTo>
                <a:pt x="124858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4306486" y="3289382"/>
        <a:ext cx="24597" cy="24597"/>
      </dsp:txXfrm>
    </dsp:sp>
    <dsp:sp modelId="{CFF7630D-3682-4AEC-9A86-2FE837069EA1}">
      <dsp:nvSpPr>
        <dsp:cNvPr id="0" name=""/>
        <dsp:cNvSpPr/>
      </dsp:nvSpPr>
      <dsp:spPr>
        <a:xfrm>
          <a:off x="3295966" y="3420639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4084" y="3475807"/>
        <a:ext cx="8622" cy="8622"/>
      </dsp:txXfrm>
    </dsp:sp>
    <dsp:sp modelId="{45C064BB-6F32-4535-8274-C8613448B011}">
      <dsp:nvSpPr>
        <dsp:cNvPr id="0" name=""/>
        <dsp:cNvSpPr/>
      </dsp:nvSpPr>
      <dsp:spPr>
        <a:xfrm>
          <a:off x="3295966" y="3301680"/>
          <a:ext cx="123329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1664" y="118958"/>
              </a:lnTo>
              <a:lnTo>
                <a:pt x="61664" y="0"/>
              </a:lnTo>
              <a:lnTo>
                <a:pt x="1233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3347" y="3356876"/>
        <a:ext cx="8567" cy="8567"/>
      </dsp:txXfrm>
    </dsp:sp>
    <dsp:sp modelId="{38B71950-1DFB-4291-9330-19D36F21076E}">
      <dsp:nvSpPr>
        <dsp:cNvPr id="0" name=""/>
        <dsp:cNvSpPr/>
      </dsp:nvSpPr>
      <dsp:spPr>
        <a:xfrm>
          <a:off x="2676014" y="2062010"/>
          <a:ext cx="91440" cy="13586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78170" y="0"/>
              </a:lnTo>
              <a:lnTo>
                <a:pt x="78170" y="1358628"/>
              </a:lnTo>
              <a:lnTo>
                <a:pt x="110621" y="13586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Cascadia Code" panose="020B0509020204030204" pitchFamily="49" charset="0"/>
          </a:endParaRPr>
        </a:p>
      </dsp:txBody>
      <dsp:txXfrm>
        <a:off x="2687729" y="2707320"/>
        <a:ext cx="68008" cy="68008"/>
      </dsp:txXfrm>
    </dsp:sp>
    <dsp:sp modelId="{C0881F87-0526-4336-8BFF-0E19F6E72506}">
      <dsp:nvSpPr>
        <dsp:cNvPr id="0" name=""/>
        <dsp:cNvSpPr/>
      </dsp:nvSpPr>
      <dsp:spPr>
        <a:xfrm>
          <a:off x="4256356" y="2712401"/>
          <a:ext cx="124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858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4315664" y="2755000"/>
        <a:ext cx="6242" cy="6242"/>
      </dsp:txXfrm>
    </dsp:sp>
    <dsp:sp modelId="{A323C8BA-E43C-4B32-86CE-A0161AE8468F}">
      <dsp:nvSpPr>
        <dsp:cNvPr id="0" name=""/>
        <dsp:cNvSpPr/>
      </dsp:nvSpPr>
      <dsp:spPr>
        <a:xfrm>
          <a:off x="3295966" y="2639163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4084" y="2694331"/>
        <a:ext cx="8622" cy="8622"/>
      </dsp:txXfrm>
    </dsp:sp>
    <dsp:sp modelId="{114789C5-389E-4222-BBE4-0E53FED48613}">
      <dsp:nvSpPr>
        <dsp:cNvPr id="0" name=""/>
        <dsp:cNvSpPr/>
      </dsp:nvSpPr>
      <dsp:spPr>
        <a:xfrm>
          <a:off x="3295966" y="2520204"/>
          <a:ext cx="123329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1664" y="118958"/>
              </a:lnTo>
              <a:lnTo>
                <a:pt x="61664" y="0"/>
              </a:lnTo>
              <a:lnTo>
                <a:pt x="1233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3347" y="2575400"/>
        <a:ext cx="8567" cy="8567"/>
      </dsp:txXfrm>
    </dsp:sp>
    <dsp:sp modelId="{B518FE24-2D85-4ED0-82E2-CDF58F27A73B}">
      <dsp:nvSpPr>
        <dsp:cNvPr id="0" name=""/>
        <dsp:cNvSpPr/>
      </dsp:nvSpPr>
      <dsp:spPr>
        <a:xfrm>
          <a:off x="2676014" y="2062010"/>
          <a:ext cx="91440" cy="577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78170" y="0"/>
              </a:lnTo>
              <a:lnTo>
                <a:pt x="78170" y="577152"/>
              </a:lnTo>
              <a:lnTo>
                <a:pt x="110621" y="5771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2707214" y="2336067"/>
        <a:ext cx="29039" cy="29039"/>
      </dsp:txXfrm>
    </dsp:sp>
    <dsp:sp modelId="{E8D02341-AE15-484E-BF4E-C8D0011B9124}">
      <dsp:nvSpPr>
        <dsp:cNvPr id="0" name=""/>
        <dsp:cNvSpPr/>
      </dsp:nvSpPr>
      <dsp:spPr>
        <a:xfrm>
          <a:off x="3295966" y="2121490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4084" y="2176657"/>
        <a:ext cx="8622" cy="8622"/>
      </dsp:txXfrm>
    </dsp:sp>
    <dsp:sp modelId="{A5DBD8B9-ABE2-43CE-85B5-83116C550C8C}">
      <dsp:nvSpPr>
        <dsp:cNvPr id="0" name=""/>
        <dsp:cNvSpPr/>
      </dsp:nvSpPr>
      <dsp:spPr>
        <a:xfrm>
          <a:off x="3295966" y="2002531"/>
          <a:ext cx="131894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5947" y="118958"/>
              </a:lnTo>
              <a:lnTo>
                <a:pt x="65947" y="0"/>
              </a:lnTo>
              <a:lnTo>
                <a:pt x="131894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7473" y="2057570"/>
        <a:ext cx="8880" cy="8880"/>
      </dsp:txXfrm>
    </dsp:sp>
    <dsp:sp modelId="{63CB8575-B861-4BA4-9FC9-7539A6444FD1}">
      <dsp:nvSpPr>
        <dsp:cNvPr id="0" name=""/>
        <dsp:cNvSpPr/>
      </dsp:nvSpPr>
      <dsp:spPr>
        <a:xfrm>
          <a:off x="2676014" y="201629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78170" y="45720"/>
              </a:lnTo>
              <a:lnTo>
                <a:pt x="78170" y="105199"/>
              </a:lnTo>
              <a:lnTo>
                <a:pt x="110621" y="1051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2719533" y="2059809"/>
        <a:ext cx="4401" cy="4401"/>
      </dsp:txXfrm>
    </dsp:sp>
    <dsp:sp modelId="{8DBA2D05-D47B-4C1C-AA53-63B434361C21}">
      <dsp:nvSpPr>
        <dsp:cNvPr id="0" name=""/>
        <dsp:cNvSpPr/>
      </dsp:nvSpPr>
      <dsp:spPr>
        <a:xfrm>
          <a:off x="3295966" y="1645655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4084" y="1700823"/>
        <a:ext cx="8622" cy="8622"/>
      </dsp:txXfrm>
    </dsp:sp>
    <dsp:sp modelId="{E701AAA7-B7D6-48FF-B6AF-73031884794E}">
      <dsp:nvSpPr>
        <dsp:cNvPr id="0" name=""/>
        <dsp:cNvSpPr/>
      </dsp:nvSpPr>
      <dsp:spPr>
        <a:xfrm>
          <a:off x="3295966" y="1526697"/>
          <a:ext cx="131894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5947" y="118958"/>
              </a:lnTo>
              <a:lnTo>
                <a:pt x="65947" y="0"/>
              </a:lnTo>
              <a:lnTo>
                <a:pt x="131894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7473" y="1581736"/>
        <a:ext cx="8880" cy="8880"/>
      </dsp:txXfrm>
    </dsp:sp>
    <dsp:sp modelId="{3DF3279D-3870-4CF3-9DC2-02D8A39A5DD4}">
      <dsp:nvSpPr>
        <dsp:cNvPr id="0" name=""/>
        <dsp:cNvSpPr/>
      </dsp:nvSpPr>
      <dsp:spPr>
        <a:xfrm>
          <a:off x="2676014" y="1645655"/>
          <a:ext cx="91440" cy="416354"/>
        </a:xfrm>
        <a:custGeom>
          <a:avLst/>
          <a:gdLst/>
          <a:ahLst/>
          <a:cxnLst/>
          <a:rect l="0" t="0" r="0" b="0"/>
          <a:pathLst>
            <a:path>
              <a:moveTo>
                <a:pt x="45720" y="416354"/>
              </a:moveTo>
              <a:lnTo>
                <a:pt x="78170" y="416354"/>
              </a:lnTo>
              <a:lnTo>
                <a:pt x="78170" y="0"/>
              </a:lnTo>
              <a:lnTo>
                <a:pt x="11062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2711199" y="1843298"/>
        <a:ext cx="21069" cy="21069"/>
      </dsp:txXfrm>
    </dsp:sp>
    <dsp:sp modelId="{8376BEF2-5020-4967-A663-547B5E852669}">
      <dsp:nvSpPr>
        <dsp:cNvPr id="0" name=""/>
        <dsp:cNvSpPr/>
      </dsp:nvSpPr>
      <dsp:spPr>
        <a:xfrm>
          <a:off x="3295966" y="1169821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4084" y="1224989"/>
        <a:ext cx="8622" cy="8622"/>
      </dsp:txXfrm>
    </dsp:sp>
    <dsp:sp modelId="{6EB8F8C2-FBAE-480C-87D9-8E30A23E2804}">
      <dsp:nvSpPr>
        <dsp:cNvPr id="0" name=""/>
        <dsp:cNvSpPr/>
      </dsp:nvSpPr>
      <dsp:spPr>
        <a:xfrm>
          <a:off x="3295966" y="1050862"/>
          <a:ext cx="131894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5947" y="118958"/>
              </a:lnTo>
              <a:lnTo>
                <a:pt x="65947" y="0"/>
              </a:lnTo>
              <a:lnTo>
                <a:pt x="131894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7473" y="1105901"/>
        <a:ext cx="8880" cy="8880"/>
      </dsp:txXfrm>
    </dsp:sp>
    <dsp:sp modelId="{F0EF243C-805B-4814-891F-C59650C6E6A7}">
      <dsp:nvSpPr>
        <dsp:cNvPr id="0" name=""/>
        <dsp:cNvSpPr/>
      </dsp:nvSpPr>
      <dsp:spPr>
        <a:xfrm>
          <a:off x="2676014" y="1169821"/>
          <a:ext cx="91440" cy="892189"/>
        </a:xfrm>
        <a:custGeom>
          <a:avLst/>
          <a:gdLst/>
          <a:ahLst/>
          <a:cxnLst/>
          <a:rect l="0" t="0" r="0" b="0"/>
          <a:pathLst>
            <a:path>
              <a:moveTo>
                <a:pt x="45720" y="892189"/>
              </a:moveTo>
              <a:lnTo>
                <a:pt x="78170" y="892189"/>
              </a:lnTo>
              <a:lnTo>
                <a:pt x="78170" y="0"/>
              </a:lnTo>
              <a:lnTo>
                <a:pt x="11062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2699370" y="1593552"/>
        <a:ext cx="44727" cy="44727"/>
      </dsp:txXfrm>
    </dsp:sp>
    <dsp:sp modelId="{DA7EA1AF-F412-4E66-BE33-E8DFE11C5AB9}">
      <dsp:nvSpPr>
        <dsp:cNvPr id="0" name=""/>
        <dsp:cNvSpPr/>
      </dsp:nvSpPr>
      <dsp:spPr>
        <a:xfrm>
          <a:off x="3295966" y="693987"/>
          <a:ext cx="12485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429" y="0"/>
              </a:lnTo>
              <a:lnTo>
                <a:pt x="62429" y="118958"/>
              </a:lnTo>
              <a:lnTo>
                <a:pt x="124858" y="1189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4084" y="749155"/>
        <a:ext cx="8622" cy="8622"/>
      </dsp:txXfrm>
    </dsp:sp>
    <dsp:sp modelId="{04B29FE5-6659-4797-BE8E-ADB606891122}">
      <dsp:nvSpPr>
        <dsp:cNvPr id="0" name=""/>
        <dsp:cNvSpPr/>
      </dsp:nvSpPr>
      <dsp:spPr>
        <a:xfrm>
          <a:off x="3295966" y="575028"/>
          <a:ext cx="131894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65947" y="118958"/>
              </a:lnTo>
              <a:lnTo>
                <a:pt x="65947" y="0"/>
              </a:lnTo>
              <a:lnTo>
                <a:pt x="131894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3357473" y="630067"/>
        <a:ext cx="8880" cy="8880"/>
      </dsp:txXfrm>
    </dsp:sp>
    <dsp:sp modelId="{5613F6C2-B90E-4F25-BA08-6A7577542EF4}">
      <dsp:nvSpPr>
        <dsp:cNvPr id="0" name=""/>
        <dsp:cNvSpPr/>
      </dsp:nvSpPr>
      <dsp:spPr>
        <a:xfrm>
          <a:off x="2676014" y="693987"/>
          <a:ext cx="91440" cy="1368023"/>
        </a:xfrm>
        <a:custGeom>
          <a:avLst/>
          <a:gdLst/>
          <a:ahLst/>
          <a:cxnLst/>
          <a:rect l="0" t="0" r="0" b="0"/>
          <a:pathLst>
            <a:path>
              <a:moveTo>
                <a:pt x="45720" y="1368023"/>
              </a:moveTo>
              <a:lnTo>
                <a:pt x="78170" y="1368023"/>
              </a:lnTo>
              <a:lnTo>
                <a:pt x="78170" y="0"/>
              </a:lnTo>
              <a:lnTo>
                <a:pt x="11062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Cascadia Code" panose="020B0509020204030204" pitchFamily="49" charset="0"/>
          </a:endParaRPr>
        </a:p>
      </dsp:txBody>
      <dsp:txXfrm>
        <a:off x="2687494" y="1343759"/>
        <a:ext cx="68478" cy="68478"/>
      </dsp:txXfrm>
    </dsp:sp>
    <dsp:sp modelId="{0DC2D725-3C3E-48C0-98EB-00F30F7A5E0C}">
      <dsp:nvSpPr>
        <dsp:cNvPr id="0" name=""/>
        <dsp:cNvSpPr/>
      </dsp:nvSpPr>
      <dsp:spPr>
        <a:xfrm>
          <a:off x="960148" y="1943052"/>
          <a:ext cx="820586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0293" y="0"/>
              </a:lnTo>
              <a:lnTo>
                <a:pt x="410293" y="118958"/>
              </a:lnTo>
              <a:lnTo>
                <a:pt x="820586" y="11895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1349712" y="1981802"/>
        <a:ext cx="41458" cy="41458"/>
      </dsp:txXfrm>
    </dsp:sp>
    <dsp:sp modelId="{6DA92D93-53A1-4AF1-B007-2D05F3C9E727}">
      <dsp:nvSpPr>
        <dsp:cNvPr id="0" name=""/>
        <dsp:cNvSpPr/>
      </dsp:nvSpPr>
      <dsp:spPr>
        <a:xfrm>
          <a:off x="960148" y="1824093"/>
          <a:ext cx="819588" cy="118958"/>
        </a:xfrm>
        <a:custGeom>
          <a:avLst/>
          <a:gdLst/>
          <a:ahLst/>
          <a:cxnLst/>
          <a:rect l="0" t="0" r="0" b="0"/>
          <a:pathLst>
            <a:path>
              <a:moveTo>
                <a:pt x="0" y="118958"/>
              </a:moveTo>
              <a:lnTo>
                <a:pt x="409794" y="118958"/>
              </a:lnTo>
              <a:lnTo>
                <a:pt x="409794" y="0"/>
              </a:lnTo>
              <a:lnTo>
                <a:pt x="81958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1349237" y="1862868"/>
        <a:ext cx="41408" cy="41408"/>
      </dsp:txXfrm>
    </dsp:sp>
    <dsp:sp modelId="{CB3CD69F-76AA-4CF8-B77F-81A36828A641}">
      <dsp:nvSpPr>
        <dsp:cNvPr id="0" name=""/>
        <dsp:cNvSpPr/>
      </dsp:nvSpPr>
      <dsp:spPr>
        <a:xfrm>
          <a:off x="323064" y="1309105"/>
          <a:ext cx="224145" cy="11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072" y="0"/>
              </a:lnTo>
              <a:lnTo>
                <a:pt x="112072" y="115511"/>
              </a:lnTo>
              <a:lnTo>
                <a:pt x="224145" y="1155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428833" y="1360557"/>
        <a:ext cx="12607" cy="12607"/>
      </dsp:txXfrm>
    </dsp:sp>
    <dsp:sp modelId="{CB5E6B69-D48D-4B99-B2D8-288072CAE2EC}">
      <dsp:nvSpPr>
        <dsp:cNvPr id="0" name=""/>
        <dsp:cNvSpPr/>
      </dsp:nvSpPr>
      <dsp:spPr>
        <a:xfrm>
          <a:off x="323064" y="1186700"/>
          <a:ext cx="228677" cy="122405"/>
        </a:xfrm>
        <a:custGeom>
          <a:avLst/>
          <a:gdLst/>
          <a:ahLst/>
          <a:cxnLst/>
          <a:rect l="0" t="0" r="0" b="0"/>
          <a:pathLst>
            <a:path>
              <a:moveTo>
                <a:pt x="0" y="122405"/>
              </a:moveTo>
              <a:lnTo>
                <a:pt x="114338" y="122405"/>
              </a:lnTo>
              <a:lnTo>
                <a:pt x="114338" y="0"/>
              </a:lnTo>
              <a:lnTo>
                <a:pt x="22867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Cascadia Code" panose="020B0509020204030204" pitchFamily="49" charset="0"/>
          </a:endParaRPr>
        </a:p>
      </dsp:txBody>
      <dsp:txXfrm>
        <a:off x="430919" y="1241418"/>
        <a:ext cx="12968" cy="12968"/>
      </dsp:txXfrm>
    </dsp:sp>
    <dsp:sp modelId="{EA699390-26A6-4B50-9974-927058BF4359}">
      <dsp:nvSpPr>
        <dsp:cNvPr id="0" name=""/>
        <dsp:cNvSpPr/>
      </dsp:nvSpPr>
      <dsp:spPr>
        <a:xfrm>
          <a:off x="55791" y="1189836"/>
          <a:ext cx="296008" cy="2385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Cascadia Code" panose="020B0509020204030204" pitchFamily="49" charset="0"/>
            </a:rPr>
            <a:t>A</a:t>
          </a:r>
          <a:endParaRPr lang="zh-CN" altLang="en-US" sz="2000" kern="1200" dirty="0">
            <a:latin typeface="Cascadia Code" panose="020B0509020204030204" pitchFamily="49" charset="0"/>
          </a:endParaRPr>
        </a:p>
      </dsp:txBody>
      <dsp:txXfrm>
        <a:off x="55791" y="1189836"/>
        <a:ext cx="296008" cy="238537"/>
      </dsp:txXfrm>
    </dsp:sp>
    <dsp:sp modelId="{9599C148-E89E-4B7E-9CC5-E5C996D7C2F3}">
      <dsp:nvSpPr>
        <dsp:cNvPr id="0" name=""/>
        <dsp:cNvSpPr/>
      </dsp:nvSpPr>
      <dsp:spPr>
        <a:xfrm>
          <a:off x="551742" y="1091533"/>
          <a:ext cx="767457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Variable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51742" y="1091533"/>
        <a:ext cx="767457" cy="190333"/>
      </dsp:txXfrm>
    </dsp:sp>
    <dsp:sp modelId="{385FCD7F-130A-4F33-BDD5-2325D382A25F}">
      <dsp:nvSpPr>
        <dsp:cNvPr id="0" name=""/>
        <dsp:cNvSpPr/>
      </dsp:nvSpPr>
      <dsp:spPr>
        <a:xfrm>
          <a:off x="547210" y="1329450"/>
          <a:ext cx="1587012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VariableName</a:t>
          </a:r>
          <a:r>
            <a:rPr lang="en-US" altLang="zh-CN" sz="1100" kern="1200" dirty="0">
              <a:latin typeface="Cascadia Code" panose="020B0509020204030204" pitchFamily="49" charset="0"/>
            </a:rPr>
            <a:t> = “A”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47210" y="1329450"/>
        <a:ext cx="1587012" cy="190333"/>
      </dsp:txXfrm>
    </dsp:sp>
    <dsp:sp modelId="{916BF4F6-009C-4318-A231-CD9E3ED2817A}">
      <dsp:nvSpPr>
        <dsp:cNvPr id="0" name=""/>
        <dsp:cNvSpPr/>
      </dsp:nvSpPr>
      <dsp:spPr>
        <a:xfrm>
          <a:off x="0" y="1823783"/>
          <a:ext cx="1681758" cy="2385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Cascadia Code" panose="020B0509020204030204" pitchFamily="49" charset="0"/>
            </a:rPr>
            <a:t>Symbol.at(“A”)</a:t>
          </a:r>
          <a:endParaRPr lang="zh-CN" altLang="en-US" sz="1400" kern="1200" dirty="0">
            <a:latin typeface="Cascadia Code" panose="020B0509020204030204" pitchFamily="49" charset="0"/>
          </a:endParaRPr>
        </a:p>
      </dsp:txBody>
      <dsp:txXfrm>
        <a:off x="0" y="1823783"/>
        <a:ext cx="1681758" cy="238537"/>
      </dsp:txXfrm>
    </dsp:sp>
    <dsp:sp modelId="{C3BDA127-D636-42B3-9B8E-E90DE2604E10}">
      <dsp:nvSpPr>
        <dsp:cNvPr id="0" name=""/>
        <dsp:cNvSpPr/>
      </dsp:nvSpPr>
      <dsp:spPr>
        <a:xfrm>
          <a:off x="1779736" y="1728926"/>
          <a:ext cx="411047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List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1779736" y="1728926"/>
        <a:ext cx="411047" cy="190333"/>
      </dsp:txXfrm>
    </dsp:sp>
    <dsp:sp modelId="{3B810C3D-7307-4135-BAA3-D9E648AECD4F}">
      <dsp:nvSpPr>
        <dsp:cNvPr id="0" name=""/>
        <dsp:cNvSpPr/>
      </dsp:nvSpPr>
      <dsp:spPr>
        <a:xfrm>
          <a:off x="1780734" y="1966843"/>
          <a:ext cx="940999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listValue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1780734" y="1966843"/>
        <a:ext cx="940999" cy="190333"/>
      </dsp:txXfrm>
    </dsp:sp>
    <dsp:sp modelId="{A5465A4E-8555-4997-A687-F000DDF1F14A}">
      <dsp:nvSpPr>
        <dsp:cNvPr id="0" name=""/>
        <dsp:cNvSpPr/>
      </dsp:nvSpPr>
      <dsp:spPr>
        <a:xfrm>
          <a:off x="2786635" y="598820"/>
          <a:ext cx="5093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A[0]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2786635" y="598820"/>
        <a:ext cx="509330" cy="190333"/>
      </dsp:txXfrm>
    </dsp:sp>
    <dsp:sp modelId="{FDE9CF33-6C9B-457C-B6D4-8DD77CA121F4}">
      <dsp:nvSpPr>
        <dsp:cNvPr id="0" name=""/>
        <dsp:cNvSpPr/>
      </dsp:nvSpPr>
      <dsp:spPr>
        <a:xfrm>
          <a:off x="3427861" y="479861"/>
          <a:ext cx="67390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Integer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7861" y="479861"/>
        <a:ext cx="673900" cy="190333"/>
      </dsp:txXfrm>
    </dsp:sp>
    <dsp:sp modelId="{D84422DF-AAEA-452A-9DD3-702D20E50A7B}">
      <dsp:nvSpPr>
        <dsp:cNvPr id="0" name=""/>
        <dsp:cNvSpPr/>
      </dsp:nvSpPr>
      <dsp:spPr>
        <a:xfrm>
          <a:off x="3420825" y="717779"/>
          <a:ext cx="1673733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kern="1200" dirty="0">
              <a:latin typeface="Cascadia Code" panose="020B0509020204030204" pitchFamily="49" charset="0"/>
            </a:rPr>
            <a:t> = 1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0825" y="717779"/>
        <a:ext cx="1673733" cy="190333"/>
      </dsp:txXfrm>
    </dsp:sp>
    <dsp:sp modelId="{AAB896E5-09F1-4C6A-A800-92087E8C839D}">
      <dsp:nvSpPr>
        <dsp:cNvPr id="0" name=""/>
        <dsp:cNvSpPr/>
      </dsp:nvSpPr>
      <dsp:spPr>
        <a:xfrm>
          <a:off x="2786635" y="1074654"/>
          <a:ext cx="5093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A[1]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2786635" y="1074654"/>
        <a:ext cx="509330" cy="190333"/>
      </dsp:txXfrm>
    </dsp:sp>
    <dsp:sp modelId="{2C21774D-A283-431C-9FC0-A2B8FE3D5F71}">
      <dsp:nvSpPr>
        <dsp:cNvPr id="0" name=""/>
        <dsp:cNvSpPr/>
      </dsp:nvSpPr>
      <dsp:spPr>
        <a:xfrm>
          <a:off x="3427861" y="955696"/>
          <a:ext cx="67390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Integer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7861" y="955696"/>
        <a:ext cx="673900" cy="190333"/>
      </dsp:txXfrm>
    </dsp:sp>
    <dsp:sp modelId="{E0449818-0DC6-47F1-9FDC-06CC85ABB9B6}">
      <dsp:nvSpPr>
        <dsp:cNvPr id="0" name=""/>
        <dsp:cNvSpPr/>
      </dsp:nvSpPr>
      <dsp:spPr>
        <a:xfrm>
          <a:off x="3420825" y="1193613"/>
          <a:ext cx="1673733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kern="1200" dirty="0">
              <a:latin typeface="Cascadia Code" panose="020B0509020204030204" pitchFamily="49" charset="0"/>
            </a:rPr>
            <a:t> = 2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0825" y="1193613"/>
        <a:ext cx="1673733" cy="190333"/>
      </dsp:txXfrm>
    </dsp:sp>
    <dsp:sp modelId="{C8DA1E16-648C-4E5F-AF22-3A38EF2BAD7C}">
      <dsp:nvSpPr>
        <dsp:cNvPr id="0" name=""/>
        <dsp:cNvSpPr/>
      </dsp:nvSpPr>
      <dsp:spPr>
        <a:xfrm>
          <a:off x="2786635" y="1550488"/>
          <a:ext cx="5093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A[2]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2786635" y="1550488"/>
        <a:ext cx="509330" cy="190333"/>
      </dsp:txXfrm>
    </dsp:sp>
    <dsp:sp modelId="{16123DBA-503C-43F3-8A84-1A48A956E327}">
      <dsp:nvSpPr>
        <dsp:cNvPr id="0" name=""/>
        <dsp:cNvSpPr/>
      </dsp:nvSpPr>
      <dsp:spPr>
        <a:xfrm>
          <a:off x="3427861" y="1431530"/>
          <a:ext cx="67390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String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7861" y="1431530"/>
        <a:ext cx="673900" cy="190333"/>
      </dsp:txXfrm>
    </dsp:sp>
    <dsp:sp modelId="{560C7F73-457D-44B6-BFAE-C8910C4F4007}">
      <dsp:nvSpPr>
        <dsp:cNvPr id="0" name=""/>
        <dsp:cNvSpPr/>
      </dsp:nvSpPr>
      <dsp:spPr>
        <a:xfrm>
          <a:off x="3420825" y="1669447"/>
          <a:ext cx="1673733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stringValue</a:t>
          </a:r>
          <a:r>
            <a:rPr lang="en-US" altLang="zh-CN" sz="1100" kern="1200" dirty="0">
              <a:latin typeface="Cascadia Code" panose="020B0509020204030204" pitchFamily="49" charset="0"/>
            </a:rPr>
            <a:t> = “a”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0825" y="1669447"/>
        <a:ext cx="1673733" cy="190333"/>
      </dsp:txXfrm>
    </dsp:sp>
    <dsp:sp modelId="{0C370FB4-5F55-440F-83B9-CEEAC8414A69}">
      <dsp:nvSpPr>
        <dsp:cNvPr id="0" name=""/>
        <dsp:cNvSpPr/>
      </dsp:nvSpPr>
      <dsp:spPr>
        <a:xfrm>
          <a:off x="2786635" y="2026323"/>
          <a:ext cx="5093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A[3]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2786635" y="2026323"/>
        <a:ext cx="509330" cy="190333"/>
      </dsp:txXfrm>
    </dsp:sp>
    <dsp:sp modelId="{D4AD0F9C-CEAD-4209-8DBC-6B654D080040}">
      <dsp:nvSpPr>
        <dsp:cNvPr id="0" name=""/>
        <dsp:cNvSpPr/>
      </dsp:nvSpPr>
      <dsp:spPr>
        <a:xfrm>
          <a:off x="3427861" y="1907364"/>
          <a:ext cx="67390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String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7861" y="1907364"/>
        <a:ext cx="673900" cy="190333"/>
      </dsp:txXfrm>
    </dsp:sp>
    <dsp:sp modelId="{B2DCEB42-8CF0-4201-821C-6809DF54D4A6}">
      <dsp:nvSpPr>
        <dsp:cNvPr id="0" name=""/>
        <dsp:cNvSpPr/>
      </dsp:nvSpPr>
      <dsp:spPr>
        <a:xfrm>
          <a:off x="3420825" y="2145281"/>
          <a:ext cx="1673733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stringValue</a:t>
          </a:r>
          <a:r>
            <a:rPr lang="en-US" altLang="zh-CN" sz="1100" kern="1200" dirty="0">
              <a:latin typeface="Cascadia Code" panose="020B0509020204030204" pitchFamily="49" charset="0"/>
            </a:rPr>
            <a:t> = “</a:t>
          </a:r>
          <a:r>
            <a:rPr lang="en-US" altLang="zh-CN" sz="1100" kern="1200" dirty="0" err="1">
              <a:latin typeface="Cascadia Code" panose="020B0509020204030204" pitchFamily="49" charset="0"/>
            </a:rPr>
            <a:t>abc</a:t>
          </a:r>
          <a:r>
            <a:rPr lang="en-US" altLang="zh-CN" sz="1100" kern="1200" dirty="0">
              <a:latin typeface="Cascadia Code" panose="020B0509020204030204" pitchFamily="49" charset="0"/>
            </a:rPr>
            <a:t>”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0825" y="2145281"/>
        <a:ext cx="1673733" cy="190333"/>
      </dsp:txXfrm>
    </dsp:sp>
    <dsp:sp modelId="{DA7E7B82-2914-4E6D-87FD-B2FCE81991A6}">
      <dsp:nvSpPr>
        <dsp:cNvPr id="0" name=""/>
        <dsp:cNvSpPr/>
      </dsp:nvSpPr>
      <dsp:spPr>
        <a:xfrm>
          <a:off x="2786635" y="2543996"/>
          <a:ext cx="5093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A[4]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2786635" y="2543996"/>
        <a:ext cx="509330" cy="190333"/>
      </dsp:txXfrm>
    </dsp:sp>
    <dsp:sp modelId="{A62F2F7A-F9AC-48CB-99C5-152957AAD558}">
      <dsp:nvSpPr>
        <dsp:cNvPr id="0" name=""/>
        <dsp:cNvSpPr/>
      </dsp:nvSpPr>
      <dsp:spPr>
        <a:xfrm>
          <a:off x="3419295" y="2425037"/>
          <a:ext cx="450266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List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19295" y="2425037"/>
        <a:ext cx="450266" cy="190333"/>
      </dsp:txXfrm>
    </dsp:sp>
    <dsp:sp modelId="{187C1604-2DDF-4A60-BF35-7F0E58F97F9A}">
      <dsp:nvSpPr>
        <dsp:cNvPr id="0" name=""/>
        <dsp:cNvSpPr/>
      </dsp:nvSpPr>
      <dsp:spPr>
        <a:xfrm>
          <a:off x="3420825" y="2662955"/>
          <a:ext cx="8355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listValue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0825" y="2662955"/>
        <a:ext cx="835530" cy="190333"/>
      </dsp:txXfrm>
    </dsp:sp>
    <dsp:sp modelId="{084DE96E-2C11-49E3-B835-1A604463B9A2}">
      <dsp:nvSpPr>
        <dsp:cNvPr id="0" name=""/>
        <dsp:cNvSpPr/>
      </dsp:nvSpPr>
      <dsp:spPr>
        <a:xfrm>
          <a:off x="4381214" y="2662955"/>
          <a:ext cx="22866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latin typeface="Cascadia Code" panose="020B0509020204030204" pitchFamily="49" charset="0"/>
          </a:endParaRPr>
        </a:p>
      </dsp:txBody>
      <dsp:txXfrm>
        <a:off x="4381214" y="2662955"/>
        <a:ext cx="228660" cy="190333"/>
      </dsp:txXfrm>
    </dsp:sp>
    <dsp:sp modelId="{0226CA9A-D98B-49DE-8C59-1AA92A2FB14A}">
      <dsp:nvSpPr>
        <dsp:cNvPr id="0" name=""/>
        <dsp:cNvSpPr/>
      </dsp:nvSpPr>
      <dsp:spPr>
        <a:xfrm>
          <a:off x="2786635" y="3325472"/>
          <a:ext cx="5093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A[5]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2786635" y="3325472"/>
        <a:ext cx="509330" cy="190333"/>
      </dsp:txXfrm>
    </dsp:sp>
    <dsp:sp modelId="{5BF87012-F92F-45BA-9081-BE17D9C56670}">
      <dsp:nvSpPr>
        <dsp:cNvPr id="0" name=""/>
        <dsp:cNvSpPr/>
      </dsp:nvSpPr>
      <dsp:spPr>
        <a:xfrm>
          <a:off x="3419295" y="3206513"/>
          <a:ext cx="450266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List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19295" y="3206513"/>
        <a:ext cx="450266" cy="190333"/>
      </dsp:txXfrm>
    </dsp:sp>
    <dsp:sp modelId="{1F56E5B5-6622-4DAB-82A0-31491DC71972}">
      <dsp:nvSpPr>
        <dsp:cNvPr id="0" name=""/>
        <dsp:cNvSpPr/>
      </dsp:nvSpPr>
      <dsp:spPr>
        <a:xfrm>
          <a:off x="3420825" y="3444430"/>
          <a:ext cx="835530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listValue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3420825" y="3444430"/>
        <a:ext cx="835530" cy="190333"/>
      </dsp:txXfrm>
    </dsp:sp>
    <dsp:sp modelId="{FB5D5160-729E-4F77-94E4-D93753EFE15F}">
      <dsp:nvSpPr>
        <dsp:cNvPr id="0" name=""/>
        <dsp:cNvSpPr/>
      </dsp:nvSpPr>
      <dsp:spPr>
        <a:xfrm>
          <a:off x="4381214" y="2968596"/>
          <a:ext cx="734182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A[5][0]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4381214" y="2968596"/>
        <a:ext cx="734182" cy="190333"/>
      </dsp:txXfrm>
    </dsp:sp>
    <dsp:sp modelId="{1F242A4E-0A80-4834-8A74-B6A00117D1F8}">
      <dsp:nvSpPr>
        <dsp:cNvPr id="0" name=""/>
        <dsp:cNvSpPr/>
      </dsp:nvSpPr>
      <dsp:spPr>
        <a:xfrm>
          <a:off x="5235424" y="2849638"/>
          <a:ext cx="814922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Integer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235424" y="2849638"/>
        <a:ext cx="814922" cy="190333"/>
      </dsp:txXfrm>
    </dsp:sp>
    <dsp:sp modelId="{91963792-93F0-4C77-B074-A3784822CF08}">
      <dsp:nvSpPr>
        <dsp:cNvPr id="0" name=""/>
        <dsp:cNvSpPr/>
      </dsp:nvSpPr>
      <dsp:spPr>
        <a:xfrm>
          <a:off x="5240256" y="3087555"/>
          <a:ext cx="1529346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kern="1200" dirty="0">
              <a:latin typeface="Cascadia Code" panose="020B0509020204030204" pitchFamily="49" charset="0"/>
            </a:rPr>
            <a:t> = 3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240256" y="3087555"/>
        <a:ext cx="1529346" cy="190333"/>
      </dsp:txXfrm>
    </dsp:sp>
    <dsp:sp modelId="{6605412D-F982-4C49-A9A7-7F883502F417}">
      <dsp:nvSpPr>
        <dsp:cNvPr id="0" name=""/>
        <dsp:cNvSpPr/>
      </dsp:nvSpPr>
      <dsp:spPr>
        <a:xfrm>
          <a:off x="4381214" y="3444430"/>
          <a:ext cx="734182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A[5][1]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4381214" y="3444430"/>
        <a:ext cx="734182" cy="190333"/>
      </dsp:txXfrm>
    </dsp:sp>
    <dsp:sp modelId="{E8972D62-346D-4FCD-8AB2-211BF8582989}">
      <dsp:nvSpPr>
        <dsp:cNvPr id="0" name=""/>
        <dsp:cNvSpPr/>
      </dsp:nvSpPr>
      <dsp:spPr>
        <a:xfrm>
          <a:off x="5235424" y="3325472"/>
          <a:ext cx="814922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String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235424" y="3325472"/>
        <a:ext cx="814922" cy="190333"/>
      </dsp:txXfrm>
    </dsp:sp>
    <dsp:sp modelId="{51AA4E49-166A-4ACA-A7C0-A997F543DEE3}">
      <dsp:nvSpPr>
        <dsp:cNvPr id="0" name=""/>
        <dsp:cNvSpPr/>
      </dsp:nvSpPr>
      <dsp:spPr>
        <a:xfrm>
          <a:off x="5240256" y="3563389"/>
          <a:ext cx="1529346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stringValue</a:t>
          </a:r>
          <a:r>
            <a:rPr lang="en-US" altLang="zh-CN" sz="1100" kern="1200" dirty="0">
              <a:latin typeface="Cascadia Code" panose="020B0509020204030204" pitchFamily="49" charset="0"/>
            </a:rPr>
            <a:t> = “4”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240256" y="3563389"/>
        <a:ext cx="1529346" cy="190333"/>
      </dsp:txXfrm>
    </dsp:sp>
    <dsp:sp modelId="{7E1E0DB1-59E1-4D9A-A921-33E28DFA15A5}">
      <dsp:nvSpPr>
        <dsp:cNvPr id="0" name=""/>
        <dsp:cNvSpPr/>
      </dsp:nvSpPr>
      <dsp:spPr>
        <a:xfrm>
          <a:off x="4381214" y="3920265"/>
          <a:ext cx="734182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A[5][2]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4381214" y="3920265"/>
        <a:ext cx="734182" cy="190333"/>
      </dsp:txXfrm>
    </dsp:sp>
    <dsp:sp modelId="{4ABAF2C8-713E-4520-AD29-5773326B4AD4}">
      <dsp:nvSpPr>
        <dsp:cNvPr id="0" name=""/>
        <dsp:cNvSpPr/>
      </dsp:nvSpPr>
      <dsp:spPr>
        <a:xfrm>
          <a:off x="5235424" y="3801306"/>
          <a:ext cx="814922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Cascadia Code" panose="020B0509020204030204" pitchFamily="49" charset="0"/>
            </a:rPr>
            <a:t>Integer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235424" y="3801306"/>
        <a:ext cx="814922" cy="190333"/>
      </dsp:txXfrm>
    </dsp:sp>
    <dsp:sp modelId="{CA9ABF6B-F085-4769-81F2-6E256E7E1827}">
      <dsp:nvSpPr>
        <dsp:cNvPr id="0" name=""/>
        <dsp:cNvSpPr/>
      </dsp:nvSpPr>
      <dsp:spPr>
        <a:xfrm>
          <a:off x="5240256" y="4039223"/>
          <a:ext cx="1529346" cy="19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latin typeface="Cascadia Code" panose="020B0509020204030204" pitchFamily="49" charset="0"/>
            </a:rPr>
            <a:t>integerValue</a:t>
          </a:r>
          <a:r>
            <a:rPr lang="en-US" altLang="zh-CN" sz="1100" kern="1200" dirty="0">
              <a:latin typeface="Cascadia Code" panose="020B0509020204030204" pitchFamily="49" charset="0"/>
            </a:rPr>
            <a:t> = 5</a:t>
          </a:r>
          <a:endParaRPr lang="zh-CN" altLang="en-US" sz="1100" kern="1200" dirty="0">
            <a:latin typeface="Cascadia Code" panose="020B0509020204030204" pitchFamily="49" charset="0"/>
          </a:endParaRPr>
        </a:p>
      </dsp:txBody>
      <dsp:txXfrm>
        <a:off x="5240256" y="4039223"/>
        <a:ext cx="1529346" cy="19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A1CB-E624-4CBB-80F3-8013FCACCEBA}" type="datetimeFigureOut">
              <a:rPr lang="vi-VN" smtClean="0"/>
              <a:t>11/12/2019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09ED-E984-44C0-A199-DB7B52DCB6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327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4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8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5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7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35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59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9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9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4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94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238030" y="0"/>
            <a:ext cx="1623418" cy="22860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38030" y="2857500"/>
            <a:ext cx="1623418" cy="22860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16449" y="964406"/>
            <a:ext cx="1623418" cy="3214688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61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57776" y="1"/>
            <a:ext cx="1800225" cy="51435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430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99828" y="2031802"/>
            <a:ext cx="809923" cy="1079897"/>
          </a:xfrm>
          <a:prstGeom prst="ellipse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819400" y="1758950"/>
            <a:ext cx="1219200" cy="1625600"/>
          </a:xfrm>
          <a:prstGeom prst="ellipse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48250" y="2031802"/>
            <a:ext cx="809923" cy="1079897"/>
          </a:xfrm>
          <a:prstGeom prst="ellipse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36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99828" y="2031802"/>
            <a:ext cx="809923" cy="1079897"/>
          </a:xfrm>
          <a:prstGeom prst="ellipse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819400" y="1758950"/>
            <a:ext cx="1219200" cy="1625600"/>
          </a:xfrm>
          <a:prstGeom prst="ellipse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6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3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12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5529546" y="489728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6858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6858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6858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6858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6858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6858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6858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6858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6858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693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25479" y="428625"/>
            <a:ext cx="2035969" cy="4286252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501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1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1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2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7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699" r:id="rId18"/>
    <p:sldLayoutId id="2147483677" r:id="rId19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2" name="矩形 1"/>
          <p:cNvSpPr/>
          <p:nvPr/>
        </p:nvSpPr>
        <p:spPr>
          <a:xfrm>
            <a:off x="0" y="1"/>
            <a:ext cx="6858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918569" y="1589061"/>
            <a:ext cx="5020862" cy="1384994"/>
            <a:chOff x="1633011" y="765318"/>
            <a:chExt cx="8925976" cy="2462210"/>
          </a:xfrm>
        </p:grpSpPr>
        <p:sp>
          <p:nvSpPr>
            <p:cNvPr id="4" name="TextBox 3"/>
            <p:cNvSpPr txBox="1"/>
            <p:nvPr/>
          </p:nvSpPr>
          <p:spPr>
            <a:xfrm>
              <a:off x="1633011" y="765318"/>
              <a:ext cx="8925976" cy="22159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50" b="1" spc="844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2019</a:t>
              </a:r>
              <a:r>
                <a:rPr lang="zh-CN" altLang="en-US" sz="4050" b="1" spc="844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年秋季学期</a:t>
              </a:r>
              <a:endParaRPr lang="en-US" altLang="zh-CN" sz="4050" b="1" spc="844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zh-CN" altLang="en-US" sz="4050" b="1" spc="844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编译原理课程实践</a:t>
              </a:r>
              <a:endParaRPr lang="en-US" sz="4050" b="1" spc="844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84172" y="2981308"/>
              <a:ext cx="4023665" cy="2462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900" b="1" spc="338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Mini-Python Interpreter</a:t>
              </a:r>
              <a:endParaRPr lang="en-US" sz="900" b="1" spc="338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8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cxnSpLocks/>
            <a:stCxn id="5" idx="2"/>
          </p:cNvCxnSpPr>
          <p:nvPr/>
        </p:nvCxnSpPr>
        <p:spPr>
          <a:xfrm>
            <a:off x="3635903" y="1610636"/>
            <a:ext cx="0" cy="3532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28417" y="1365166"/>
            <a:ext cx="1214972" cy="245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7" name="TextBox 6"/>
          <p:cNvSpPr txBox="1"/>
          <p:nvPr/>
        </p:nvSpPr>
        <p:spPr>
          <a:xfrm>
            <a:off x="3254488" y="1409995"/>
            <a:ext cx="78572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STARTING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40978" y="1365166"/>
            <a:ext cx="1653492" cy="631385"/>
            <a:chOff x="7223585" y="759447"/>
            <a:chExt cx="2388797" cy="1122462"/>
          </a:xfrm>
        </p:grpSpPr>
        <p:sp>
          <p:nvSpPr>
            <p:cNvPr id="9" name="TextBox 8"/>
            <p:cNvSpPr txBox="1"/>
            <p:nvPr/>
          </p:nvSpPr>
          <p:spPr>
            <a:xfrm>
              <a:off x="7223589" y="759447"/>
              <a:ext cx="1778577" cy="4377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实验项目创建</a:t>
              </a:r>
              <a:endParaRPr lang="en-US" sz="16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7223585" y="1216997"/>
              <a:ext cx="2388797" cy="664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在</a:t>
              </a:r>
              <a:r>
                <a:rPr lang="en-US" altLang="zh-CN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GitLab</a:t>
              </a:r>
              <a:r>
                <a:rPr lang="zh-CN" altLang="en-US" sz="1000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上新建项目</a:t>
              </a: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上传了基础代码</a:t>
              </a:r>
              <a:endParaRPr lang="en-US" sz="1000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28417" y="3135339"/>
            <a:ext cx="1214972" cy="245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24" name="TextBox 23"/>
          <p:cNvSpPr txBox="1"/>
          <p:nvPr/>
        </p:nvSpPr>
        <p:spPr>
          <a:xfrm>
            <a:off x="3308376" y="3180169"/>
            <a:ext cx="6550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OCT</a:t>
            </a:r>
            <a:r>
              <a:rPr lang="en-US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, 14</a:t>
            </a:r>
          </a:p>
        </p:txBody>
      </p:sp>
      <p:sp>
        <p:nvSpPr>
          <p:cNvPr id="21" name="Implement">
            <a:extLst>
              <a:ext uri="{FF2B5EF4-FFF2-40B4-BE49-F238E27FC236}">
                <a16:creationId xmlns:a16="http://schemas.microsoft.com/office/drawing/2014/main" id="{35F231FA-4C79-4175-A1C1-C6CA6C9835C1}"/>
              </a:ext>
            </a:extLst>
          </p:cNvPr>
          <p:cNvSpPr txBox="1"/>
          <p:nvPr/>
        </p:nvSpPr>
        <p:spPr>
          <a:xfrm>
            <a:off x="2206146" y="1954193"/>
            <a:ext cx="25013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Timeline</a:t>
            </a:r>
            <a:endParaRPr lang="zh-CN" altLang="en-US" sz="45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代码实现">
            <a:extLst>
              <a:ext uri="{FF2B5EF4-FFF2-40B4-BE49-F238E27FC236}">
                <a16:creationId xmlns:a16="http://schemas.microsoft.com/office/drawing/2014/main" id="{8C2632AC-0541-40D0-844A-137A4A3B60EE}"/>
              </a:ext>
            </a:extLst>
          </p:cNvPr>
          <p:cNvSpPr txBox="1"/>
          <p:nvPr/>
        </p:nvSpPr>
        <p:spPr>
          <a:xfrm>
            <a:off x="2649940" y="2385666"/>
            <a:ext cx="1558119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5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时间线</a:t>
            </a:r>
            <a:endParaRPr lang="en-US" sz="405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25" name="Mini-Python Interpreter">
            <a:extLst>
              <a:ext uri="{FF2B5EF4-FFF2-40B4-BE49-F238E27FC236}">
                <a16:creationId xmlns:a16="http://schemas.microsoft.com/office/drawing/2014/main" id="{8004F0F3-095E-4740-B072-81C07C41CD50}"/>
              </a:ext>
            </a:extLst>
          </p:cNvPr>
          <p:cNvSpPr txBox="1"/>
          <p:nvPr/>
        </p:nvSpPr>
        <p:spPr>
          <a:xfrm>
            <a:off x="2705274" y="2968251"/>
            <a:ext cx="1447449" cy="103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75" b="1" spc="169" dirty="0">
                <a:latin typeface="Century Gothic" panose="020B0502020202020204" pitchFamily="34" charset="0"/>
              </a:rPr>
              <a:t>Mini-Python Interpreter</a:t>
            </a: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2700998C-10E8-4478-AF7E-8BAFB1100292}"/>
              </a:ext>
            </a:extLst>
          </p:cNvPr>
          <p:cNvGrpSpPr/>
          <p:nvPr/>
        </p:nvGrpSpPr>
        <p:grpSpPr>
          <a:xfrm>
            <a:off x="4640978" y="3110387"/>
            <a:ext cx="1653492" cy="1025415"/>
            <a:chOff x="7223585" y="759447"/>
            <a:chExt cx="2388797" cy="1822958"/>
          </a:xfrm>
        </p:grpSpPr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13391706-6558-40E3-8AC7-6A3E2A9AB7DC}"/>
                </a:ext>
              </a:extLst>
            </p:cNvPr>
            <p:cNvSpPr txBox="1"/>
            <p:nvPr/>
          </p:nvSpPr>
          <p:spPr>
            <a:xfrm>
              <a:off x="7223589" y="759447"/>
              <a:ext cx="1185719" cy="4377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正式启动</a:t>
              </a:r>
              <a:endParaRPr lang="en-US" sz="16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3535422F-FF1A-4B6F-AC31-4216A316174C}"/>
                </a:ext>
              </a:extLst>
            </p:cNvPr>
            <p:cNvSpPr txBox="1"/>
            <p:nvPr/>
          </p:nvSpPr>
          <p:spPr>
            <a:xfrm flipH="1">
              <a:off x="7223585" y="1233546"/>
              <a:ext cx="2388797" cy="13488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组员加入项目</a:t>
              </a: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组员第一次讨论</a:t>
              </a:r>
              <a:endParaRPr lang="en-US" altLang="zh-CN" sz="1000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初步确定实验计划</a:t>
              </a:r>
              <a:endParaRPr lang="en-US" altLang="zh-CN" sz="1000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确定代码风格</a:t>
              </a:r>
              <a:endParaRPr lang="en-US" sz="1000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1605E-6 L -0.27662 -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4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481E-6 -2.83951E-6 L -0.32987 -2.8395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0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1605E-6 L -0.27662 -2.7160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4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3" grpId="0" animBg="1"/>
      <p:bldP spid="24" grpId="0"/>
      <p:bldP spid="21" grpId="1"/>
      <p:bldP spid="22" grpId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cxnSpLocks/>
          </p:cNvCxnSpPr>
          <p:nvPr/>
        </p:nvCxnSpPr>
        <p:spPr>
          <a:xfrm>
            <a:off x="3635903" y="0"/>
            <a:ext cx="0" cy="5143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28417" y="1365166"/>
            <a:ext cx="1214972" cy="245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7" name="TextBox 6"/>
          <p:cNvSpPr txBox="1"/>
          <p:nvPr/>
        </p:nvSpPr>
        <p:spPr>
          <a:xfrm>
            <a:off x="3308376" y="1409995"/>
            <a:ext cx="6550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OCT, 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8417" y="3135339"/>
            <a:ext cx="1214972" cy="245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24" name="TextBox 23"/>
          <p:cNvSpPr txBox="1"/>
          <p:nvPr/>
        </p:nvSpPr>
        <p:spPr>
          <a:xfrm>
            <a:off x="3308377" y="3180169"/>
            <a:ext cx="6550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OCT, 20</a:t>
            </a: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CCC0E2E1-0B0D-45A0-9C17-BEAD40F63300}"/>
              </a:ext>
            </a:extLst>
          </p:cNvPr>
          <p:cNvGrpSpPr/>
          <p:nvPr/>
        </p:nvGrpSpPr>
        <p:grpSpPr>
          <a:xfrm>
            <a:off x="750223" y="1374914"/>
            <a:ext cx="1910424" cy="1637690"/>
            <a:chOff x="6990306" y="776777"/>
            <a:chExt cx="2581352" cy="2911450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E9FA2C9F-91CC-4B0E-BA40-DD17C30F96FA}"/>
                </a:ext>
              </a:extLst>
            </p:cNvPr>
            <p:cNvSpPr txBox="1"/>
            <p:nvPr/>
          </p:nvSpPr>
          <p:spPr>
            <a:xfrm>
              <a:off x="6990306" y="776777"/>
              <a:ext cx="1778577" cy="4377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整数加法实现</a:t>
              </a:r>
              <a:endParaRPr lang="en-US" sz="16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EF380FDC-69E9-45C0-B2AE-D12294CDA95A}"/>
                </a:ext>
              </a:extLst>
            </p:cNvPr>
            <p:cNvSpPr txBox="1"/>
            <p:nvPr/>
          </p:nvSpPr>
          <p:spPr>
            <a:xfrm flipH="1">
              <a:off x="7182861" y="1329403"/>
              <a:ext cx="2388797" cy="23588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部署开发环境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编写</a:t>
              </a:r>
              <a:r>
                <a:rPr lang="en-US" altLang="zh-CN" sz="1000" dirty="0" err="1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Makefile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指导组员熟悉</a:t>
              </a:r>
              <a:r>
                <a:rPr lang="en-US" altLang="zh-CN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Git</a:t>
              </a: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使用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设计了基本的属性栈类型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参考教材计算器</a:t>
              </a:r>
              <a:r>
                <a:rPr lang="en-US" altLang="zh-CN" sz="1000" dirty="0" err="1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Yacc</a:t>
              </a: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规范实现了整数加法的代码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</p:txBody>
        </p:sp>
      </p:grpSp>
      <p:sp>
        <p:nvSpPr>
          <p:cNvPr id="30" name="Implement">
            <a:extLst>
              <a:ext uri="{FF2B5EF4-FFF2-40B4-BE49-F238E27FC236}">
                <a16:creationId xmlns:a16="http://schemas.microsoft.com/office/drawing/2014/main" id="{2A5BDC59-ABB8-4340-ADC6-9D1487C46B02}"/>
              </a:ext>
            </a:extLst>
          </p:cNvPr>
          <p:cNvSpPr txBox="1"/>
          <p:nvPr/>
        </p:nvSpPr>
        <p:spPr>
          <a:xfrm>
            <a:off x="4502778" y="1610636"/>
            <a:ext cx="25013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Timeline</a:t>
            </a:r>
            <a:endParaRPr lang="zh-CN" altLang="en-US" sz="45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代码实现">
            <a:extLst>
              <a:ext uri="{FF2B5EF4-FFF2-40B4-BE49-F238E27FC236}">
                <a16:creationId xmlns:a16="http://schemas.microsoft.com/office/drawing/2014/main" id="{8D419F9D-FFA2-44EF-9640-F20DF0EEFD27}"/>
              </a:ext>
            </a:extLst>
          </p:cNvPr>
          <p:cNvSpPr txBox="1"/>
          <p:nvPr/>
        </p:nvSpPr>
        <p:spPr>
          <a:xfrm>
            <a:off x="5223019" y="2083842"/>
            <a:ext cx="1558119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5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时间线</a:t>
            </a:r>
            <a:endParaRPr lang="en-US" sz="405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32" name="Mini-Python Interpreter">
            <a:extLst>
              <a:ext uri="{FF2B5EF4-FFF2-40B4-BE49-F238E27FC236}">
                <a16:creationId xmlns:a16="http://schemas.microsoft.com/office/drawing/2014/main" id="{993A56F8-27D1-4A23-9C60-C702E5032B83}"/>
              </a:ext>
            </a:extLst>
          </p:cNvPr>
          <p:cNvSpPr txBox="1"/>
          <p:nvPr/>
        </p:nvSpPr>
        <p:spPr>
          <a:xfrm>
            <a:off x="5278353" y="2667904"/>
            <a:ext cx="1447449" cy="103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75" b="1" spc="169" dirty="0">
                <a:latin typeface="Century Gothic" panose="020B0502020202020204" pitchFamily="34" charset="0"/>
              </a:rPr>
              <a:t>Mini-Python Interpreter</a:t>
            </a:r>
          </a:p>
        </p:txBody>
      </p:sp>
      <p:grpSp>
        <p:nvGrpSpPr>
          <p:cNvPr id="33" name="Group 7">
            <a:extLst>
              <a:ext uri="{FF2B5EF4-FFF2-40B4-BE49-F238E27FC236}">
                <a16:creationId xmlns:a16="http://schemas.microsoft.com/office/drawing/2014/main" id="{77086B67-1190-4660-B249-7A0962FD7455}"/>
              </a:ext>
            </a:extLst>
          </p:cNvPr>
          <p:cNvGrpSpPr/>
          <p:nvPr/>
        </p:nvGrpSpPr>
        <p:grpSpPr>
          <a:xfrm>
            <a:off x="290946" y="3084735"/>
            <a:ext cx="2704238" cy="1052756"/>
            <a:chOff x="6923500" y="669484"/>
            <a:chExt cx="3044498" cy="1871566"/>
          </a:xfrm>
        </p:grpSpPr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AB3C068B-C608-48E6-9AF1-E1A6525FB094}"/>
                </a:ext>
              </a:extLst>
            </p:cNvPr>
            <p:cNvSpPr txBox="1"/>
            <p:nvPr/>
          </p:nvSpPr>
          <p:spPr>
            <a:xfrm>
              <a:off x="6923500" y="669484"/>
              <a:ext cx="2667867" cy="4377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完整的数值计算实现</a:t>
              </a:r>
              <a:endParaRPr lang="en-US" sz="16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AC08CB6F-987B-4A45-9622-ADC0C067EE1C}"/>
                </a:ext>
              </a:extLst>
            </p:cNvPr>
            <p:cNvSpPr txBox="1"/>
            <p:nvPr/>
          </p:nvSpPr>
          <p:spPr>
            <a:xfrm flipH="1">
              <a:off x="7579200" y="1195838"/>
              <a:ext cx="2388798" cy="13452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实现了整数与浮点数的基本计算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处理了括号的优先级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增加了整除符号的</a:t>
              </a:r>
              <a:r>
                <a:rPr lang="en-US" altLang="zh-CN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token</a:t>
              </a: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为代码添加了注释以提高可读性</a:t>
              </a:r>
              <a:endParaRPr lang="en-US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9450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cxnSpLocks/>
          </p:cNvCxnSpPr>
          <p:nvPr/>
        </p:nvCxnSpPr>
        <p:spPr>
          <a:xfrm>
            <a:off x="3635903" y="0"/>
            <a:ext cx="0" cy="5143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28417" y="1365166"/>
            <a:ext cx="1214972" cy="245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7" name="TextBox 6"/>
          <p:cNvSpPr txBox="1"/>
          <p:nvPr/>
        </p:nvSpPr>
        <p:spPr>
          <a:xfrm>
            <a:off x="3310780" y="1409995"/>
            <a:ext cx="6502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DEC</a:t>
            </a:r>
            <a:r>
              <a:rPr lang="en-US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, 01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8417" y="3135339"/>
            <a:ext cx="1214972" cy="245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24" name="TextBox 23"/>
          <p:cNvSpPr txBox="1"/>
          <p:nvPr/>
        </p:nvSpPr>
        <p:spPr>
          <a:xfrm>
            <a:off x="3310781" y="3180169"/>
            <a:ext cx="6502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DEC, 02</a:t>
            </a:r>
          </a:p>
        </p:txBody>
      </p:sp>
      <p:sp>
        <p:nvSpPr>
          <p:cNvPr id="21" name="Implement">
            <a:extLst>
              <a:ext uri="{FF2B5EF4-FFF2-40B4-BE49-F238E27FC236}">
                <a16:creationId xmlns:a16="http://schemas.microsoft.com/office/drawing/2014/main" id="{C3331AC2-B9C8-44C6-808A-C5FF9053446B}"/>
              </a:ext>
            </a:extLst>
          </p:cNvPr>
          <p:cNvSpPr txBox="1"/>
          <p:nvPr/>
        </p:nvSpPr>
        <p:spPr>
          <a:xfrm>
            <a:off x="-93133" y="2179853"/>
            <a:ext cx="25013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Timeline</a:t>
            </a:r>
            <a:endParaRPr lang="zh-CN" altLang="en-US" sz="45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代码实现">
            <a:extLst>
              <a:ext uri="{FF2B5EF4-FFF2-40B4-BE49-F238E27FC236}">
                <a16:creationId xmlns:a16="http://schemas.microsoft.com/office/drawing/2014/main" id="{3FA47113-1611-4832-86CC-21D16BE9C179}"/>
              </a:ext>
            </a:extLst>
          </p:cNvPr>
          <p:cNvSpPr txBox="1"/>
          <p:nvPr/>
        </p:nvSpPr>
        <p:spPr>
          <a:xfrm>
            <a:off x="546430" y="2030230"/>
            <a:ext cx="1558119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5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时间线</a:t>
            </a:r>
            <a:endParaRPr lang="en-US" sz="405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25" name="Mini-Python Interpreter">
            <a:extLst>
              <a:ext uri="{FF2B5EF4-FFF2-40B4-BE49-F238E27FC236}">
                <a16:creationId xmlns:a16="http://schemas.microsoft.com/office/drawing/2014/main" id="{AF564FA1-7136-4CFD-8392-35D0EB32C838}"/>
              </a:ext>
            </a:extLst>
          </p:cNvPr>
          <p:cNvSpPr txBox="1"/>
          <p:nvPr/>
        </p:nvSpPr>
        <p:spPr>
          <a:xfrm>
            <a:off x="601764" y="2571750"/>
            <a:ext cx="1447449" cy="103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75" b="1" spc="169" dirty="0">
                <a:latin typeface="Century Gothic" panose="020B0502020202020204" pitchFamily="34" charset="0"/>
              </a:rPr>
              <a:t>Mini-Python Interpreter</a:t>
            </a: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62A864F8-8C54-46BB-A220-B8D6A8987AC4}"/>
              </a:ext>
            </a:extLst>
          </p:cNvPr>
          <p:cNvGrpSpPr/>
          <p:nvPr/>
        </p:nvGrpSpPr>
        <p:grpSpPr>
          <a:xfrm>
            <a:off x="4640979" y="1365166"/>
            <a:ext cx="1846662" cy="985343"/>
            <a:chOff x="7223585" y="759447"/>
            <a:chExt cx="2667869" cy="1751721"/>
          </a:xfrm>
        </p:grpSpPr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B9CFA739-91D8-4635-9768-25FFCF42C924}"/>
                </a:ext>
              </a:extLst>
            </p:cNvPr>
            <p:cNvSpPr txBox="1"/>
            <p:nvPr/>
          </p:nvSpPr>
          <p:spPr>
            <a:xfrm>
              <a:off x="7223589" y="759447"/>
              <a:ext cx="2667865" cy="328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符号表与字符串和列表变量</a:t>
              </a:r>
              <a:endParaRPr lang="en-US" sz="12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24B44686-37F3-4943-8488-4AB44F4CBFED}"/>
                </a:ext>
              </a:extLst>
            </p:cNvPr>
            <p:cNvSpPr txBox="1"/>
            <p:nvPr/>
          </p:nvSpPr>
          <p:spPr>
            <a:xfrm flipH="1">
              <a:off x="7223585" y="1116142"/>
              <a:ext cx="2388797" cy="13950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实现了全功能的符号计算</a:t>
              </a:r>
              <a:endParaRPr lang="en-US" altLang="zh-CN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实现了各类型变量符号表</a:t>
              </a:r>
              <a:endParaRPr lang="en-US" altLang="zh-CN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修正了符号表查找失败的处理</a:t>
              </a:r>
              <a:endParaRPr lang="en-US" altLang="zh-CN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设计了递归调用的</a:t>
              </a:r>
              <a:r>
                <a:rPr lang="en-US" altLang="zh-CN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Print()</a:t>
              </a: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函数控制输出</a:t>
              </a:r>
              <a:endParaRPr 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22D92209-511E-40FF-9D84-DA2237029783}"/>
              </a:ext>
            </a:extLst>
          </p:cNvPr>
          <p:cNvGrpSpPr/>
          <p:nvPr/>
        </p:nvGrpSpPr>
        <p:grpSpPr>
          <a:xfrm>
            <a:off x="4640977" y="3110387"/>
            <a:ext cx="2098487" cy="985343"/>
            <a:chOff x="7223585" y="759447"/>
            <a:chExt cx="2388797" cy="1751721"/>
          </a:xfrm>
        </p:grpSpPr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F3499ACA-93BE-4276-A528-5A29BC491EF2}"/>
                </a:ext>
              </a:extLst>
            </p:cNvPr>
            <p:cNvSpPr txBox="1"/>
            <p:nvPr/>
          </p:nvSpPr>
          <p:spPr>
            <a:xfrm>
              <a:off x="7223589" y="759447"/>
              <a:ext cx="1778577" cy="328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实验要求全部完成</a:t>
              </a:r>
              <a:endParaRPr lang="en-US" sz="12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1E643223-6A1E-4A91-8113-2ECDED3B0AE5}"/>
                </a:ext>
              </a:extLst>
            </p:cNvPr>
            <p:cNvSpPr txBox="1"/>
            <p:nvPr/>
          </p:nvSpPr>
          <p:spPr>
            <a:xfrm flipH="1">
              <a:off x="7223585" y="1116142"/>
              <a:ext cx="2388797" cy="13950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实现了实验要求的内置函数与列表方法</a:t>
              </a:r>
              <a:endParaRPr lang="en-US" altLang="zh-CN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处理了大部分的错误信息</a:t>
              </a:r>
              <a:endParaRPr lang="en-US" altLang="zh-CN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实现了</a:t>
              </a:r>
              <a:r>
                <a:rPr lang="en-US" altLang="zh-CN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type() index()</a:t>
              </a: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等额外功能</a:t>
              </a:r>
              <a:endParaRPr 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045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endCxn id="23" idx="2"/>
          </p:cNvCxnSpPr>
          <p:nvPr/>
        </p:nvCxnSpPr>
        <p:spPr>
          <a:xfrm>
            <a:off x="3635903" y="642937"/>
            <a:ext cx="0" cy="2737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28417" y="1365166"/>
            <a:ext cx="1214972" cy="245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7" name="TextBox 6"/>
          <p:cNvSpPr txBox="1"/>
          <p:nvPr/>
        </p:nvSpPr>
        <p:spPr>
          <a:xfrm>
            <a:off x="3310781" y="1409995"/>
            <a:ext cx="6502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50" b="1" spc="169" dirty="0">
                <a:solidFill>
                  <a:schemeClr val="bg1"/>
                </a:solidFill>
                <a:latin typeface="Century Gothic" panose="020B0502020202020204" pitchFamily="34" charset="0"/>
              </a:rPr>
              <a:t>DEC, 05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8417" y="3135339"/>
            <a:ext cx="1214972" cy="24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vi-VN" sz="1050"/>
          </a:p>
        </p:txBody>
      </p:sp>
      <p:sp>
        <p:nvSpPr>
          <p:cNvPr id="24" name="TextBox 23"/>
          <p:cNvSpPr txBox="1"/>
          <p:nvPr/>
        </p:nvSpPr>
        <p:spPr>
          <a:xfrm>
            <a:off x="3471146" y="3180169"/>
            <a:ext cx="32951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b="1" spc="169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</a:p>
        </p:txBody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70AAA57A-13A1-48AB-BB70-BE2918BBB1D2}"/>
              </a:ext>
            </a:extLst>
          </p:cNvPr>
          <p:cNvGrpSpPr/>
          <p:nvPr/>
        </p:nvGrpSpPr>
        <p:grpSpPr>
          <a:xfrm>
            <a:off x="892731" y="1389692"/>
            <a:ext cx="1767917" cy="1430552"/>
            <a:chOff x="7182861" y="803049"/>
            <a:chExt cx="2388797" cy="2543204"/>
          </a:xfrm>
        </p:grpSpPr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EFE7DCDB-2EBB-432C-87BA-B5331C12D923}"/>
                </a:ext>
              </a:extLst>
            </p:cNvPr>
            <p:cNvSpPr txBox="1"/>
            <p:nvPr/>
          </p:nvSpPr>
          <p:spPr>
            <a:xfrm>
              <a:off x="7182861" y="803049"/>
              <a:ext cx="1940706" cy="4377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实现了光标移动</a:t>
              </a:r>
              <a:endParaRPr lang="en-US" sz="16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A59E9B43-2D67-44C3-98A9-2C5F62A74553}"/>
                </a:ext>
              </a:extLst>
            </p:cNvPr>
            <p:cNvSpPr txBox="1"/>
            <p:nvPr/>
          </p:nvSpPr>
          <p:spPr>
            <a:xfrm flipH="1">
              <a:off x="7182861" y="1329403"/>
              <a:ext cx="2388797" cy="201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实现了光标移动的功能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更改了一小部分的产生式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修改了</a:t>
              </a:r>
              <a:r>
                <a:rPr lang="en-US" sz="1000" dirty="0" err="1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slice_op</a:t>
              </a: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产生式的一个不合理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实现了更多的函数与方法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增加了大量错误细节</a:t>
              </a:r>
              <a:endParaRPr lang="en-US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</p:txBody>
        </p:sp>
      </p:grpSp>
      <p:sp>
        <p:nvSpPr>
          <p:cNvPr id="25" name="Implement">
            <a:extLst>
              <a:ext uri="{FF2B5EF4-FFF2-40B4-BE49-F238E27FC236}">
                <a16:creationId xmlns:a16="http://schemas.microsoft.com/office/drawing/2014/main" id="{ED522133-5399-4AC4-AE94-ADE1CEA61704}"/>
              </a:ext>
            </a:extLst>
          </p:cNvPr>
          <p:cNvSpPr txBox="1"/>
          <p:nvPr/>
        </p:nvSpPr>
        <p:spPr>
          <a:xfrm>
            <a:off x="4502778" y="1610636"/>
            <a:ext cx="25013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Timeline</a:t>
            </a:r>
            <a:endParaRPr lang="zh-CN" altLang="en-US" sz="45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代码实现">
            <a:extLst>
              <a:ext uri="{FF2B5EF4-FFF2-40B4-BE49-F238E27FC236}">
                <a16:creationId xmlns:a16="http://schemas.microsoft.com/office/drawing/2014/main" id="{E493DEAC-5776-42F9-B2E0-BAC5B3E18CDC}"/>
              </a:ext>
            </a:extLst>
          </p:cNvPr>
          <p:cNvSpPr txBox="1"/>
          <p:nvPr/>
        </p:nvSpPr>
        <p:spPr>
          <a:xfrm>
            <a:off x="5223019" y="2083842"/>
            <a:ext cx="1558119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5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时间线</a:t>
            </a:r>
            <a:endParaRPr lang="en-US" sz="405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28" name="Mini-Python Interpreter">
            <a:extLst>
              <a:ext uri="{FF2B5EF4-FFF2-40B4-BE49-F238E27FC236}">
                <a16:creationId xmlns:a16="http://schemas.microsoft.com/office/drawing/2014/main" id="{3DD27F21-9496-4CE9-9A35-5901E57031B2}"/>
              </a:ext>
            </a:extLst>
          </p:cNvPr>
          <p:cNvSpPr txBox="1"/>
          <p:nvPr/>
        </p:nvSpPr>
        <p:spPr>
          <a:xfrm>
            <a:off x="5278353" y="2667904"/>
            <a:ext cx="1447449" cy="103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75" b="1" spc="169" dirty="0">
                <a:latin typeface="Century Gothic" panose="020B0502020202020204" pitchFamily="34" charset="0"/>
              </a:rPr>
              <a:t>Mini-Python Interpreter</a:t>
            </a: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206C4537-433E-4C23-BF4C-58221CFEE9C8}"/>
              </a:ext>
            </a:extLst>
          </p:cNvPr>
          <p:cNvGrpSpPr/>
          <p:nvPr/>
        </p:nvGrpSpPr>
        <p:grpSpPr>
          <a:xfrm>
            <a:off x="873365" y="3095531"/>
            <a:ext cx="2121821" cy="849600"/>
            <a:chOff x="7579200" y="688677"/>
            <a:chExt cx="2388798" cy="1510400"/>
          </a:xfrm>
        </p:grpSpPr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5AACCAC4-4AC1-4A14-AEF0-3C36A4532A1A}"/>
                </a:ext>
              </a:extLst>
            </p:cNvPr>
            <p:cNvSpPr txBox="1"/>
            <p:nvPr/>
          </p:nvSpPr>
          <p:spPr>
            <a:xfrm>
              <a:off x="7579200" y="688677"/>
              <a:ext cx="2118717" cy="4377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修复</a:t>
              </a:r>
              <a:r>
                <a:rPr lang="en-US" altLang="zh-CN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BUG</a:t>
              </a:r>
              <a:r>
                <a:rPr lang="zh-CN" altLang="en-US" sz="1600" b="1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并完成实验</a:t>
              </a:r>
              <a:endParaRPr lang="en-US" sz="1600" b="1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78391CF9-F03B-472D-BB6E-B716AC53D15E}"/>
                </a:ext>
              </a:extLst>
            </p:cNvPr>
            <p:cNvSpPr txBox="1"/>
            <p:nvPr/>
          </p:nvSpPr>
          <p:spPr>
            <a:xfrm flipH="1">
              <a:off x="7579200" y="1195838"/>
              <a:ext cx="2388798" cy="1003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测试并修复了部分功能上的</a:t>
              </a:r>
              <a:r>
                <a:rPr lang="en-US" altLang="zh-CN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BUG</a:t>
              </a: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修复了</a:t>
              </a:r>
              <a:r>
                <a:rPr lang="en-US" sz="1000" dirty="0" err="1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Nonetype</a:t>
              </a: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的表现形式</a:t>
              </a:r>
              <a:endParaRPr lang="en-US" altLang="zh-CN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实现了自动补全并优化了其表现</a:t>
              </a:r>
              <a:endParaRPr lang="en-US" sz="1000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4720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标题">
            <a:extLst>
              <a:ext uri="{FF2B5EF4-FFF2-40B4-BE49-F238E27FC236}">
                <a16:creationId xmlns:a16="http://schemas.microsoft.com/office/drawing/2014/main" id="{E8D9964D-2973-427E-8ACB-94C416FE9A06}"/>
              </a:ext>
            </a:extLst>
          </p:cNvPr>
          <p:cNvGrpSpPr/>
          <p:nvPr/>
        </p:nvGrpSpPr>
        <p:grpSpPr>
          <a:xfrm>
            <a:off x="1549400" y="1806955"/>
            <a:ext cx="3759200" cy="2959779"/>
            <a:chOff x="3161411" y="149369"/>
            <a:chExt cx="2821176" cy="2585322"/>
          </a:xfrm>
        </p:grpSpPr>
        <p:sp>
          <p:nvSpPr>
            <p:cNvPr id="19" name="Function">
              <a:extLst>
                <a:ext uri="{FF2B5EF4-FFF2-40B4-BE49-F238E27FC236}">
                  <a16:creationId xmlns:a16="http://schemas.microsoft.com/office/drawing/2014/main" id="{26038A0F-6949-4BD3-8C01-490850A2EC6E}"/>
                </a:ext>
              </a:extLst>
            </p:cNvPr>
            <p:cNvSpPr txBox="1"/>
            <p:nvPr/>
          </p:nvSpPr>
          <p:spPr>
            <a:xfrm>
              <a:off x="3161411" y="149369"/>
              <a:ext cx="2821176" cy="258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415065"/>
                  </a:solidFill>
                  <a:latin typeface="Century Gothic" panose="020B0502020202020204" pitchFamily="34" charset="0"/>
                </a:rPr>
                <a:t>Thanks</a:t>
              </a:r>
              <a:endParaRPr lang="zh-CN" altLang="en-US" sz="6000" b="1" dirty="0">
                <a:solidFill>
                  <a:srgbClr val="41506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功能总结"/>
            <p:cNvSpPr txBox="1"/>
            <p:nvPr/>
          </p:nvSpPr>
          <p:spPr>
            <a:xfrm>
              <a:off x="3752654" y="568908"/>
              <a:ext cx="1638699" cy="16414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4000" b="1" dirty="0">
                  <a:latin typeface="Century Gothic" panose="020B0502020202020204" pitchFamily="34" charset="0"/>
                </a:rPr>
                <a:t>感谢观看</a:t>
              </a:r>
              <a:endParaRPr lang="en-US" sz="4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Mini-Python Interpreter"/>
            <p:cNvSpPr txBox="1"/>
            <p:nvPr/>
          </p:nvSpPr>
          <p:spPr>
            <a:xfrm>
              <a:off x="3209492" y="1131035"/>
              <a:ext cx="2725020" cy="2257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b="1" spc="169" dirty="0">
                  <a:latin typeface="Century Gothic" panose="020B0502020202020204" pitchFamily="34" charset="0"/>
                </a:rPr>
                <a:t>Mini-Python Interpreter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0F40DF8-CD08-45F8-BB7C-2DB1FD79368E}"/>
              </a:ext>
            </a:extLst>
          </p:cNvPr>
          <p:cNvSpPr txBox="1"/>
          <p:nvPr/>
        </p:nvSpPr>
        <p:spPr>
          <a:xfrm>
            <a:off x="-52572" y="1146425"/>
            <a:ext cx="2971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dirty="0">
                <a:solidFill>
                  <a:srgbClr val="415065"/>
                </a:solidFill>
                <a:latin typeface="Century Gothic" panose="020B0502020202020204" pitchFamily="34" charset="0"/>
              </a:rPr>
              <a:t>Team</a:t>
            </a:r>
          </a:p>
          <a:p>
            <a:r>
              <a:rPr lang="en-US" altLang="zh-CN" sz="4050" b="1" dirty="0">
                <a:solidFill>
                  <a:srgbClr val="415065"/>
                </a:solidFill>
                <a:latin typeface="Century Gothic" panose="020B0502020202020204" pitchFamily="34" charset="0"/>
              </a:rPr>
              <a:t>Members</a:t>
            </a:r>
            <a:endParaRPr lang="zh-CN" altLang="en-US" sz="405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478" y="2105081"/>
            <a:ext cx="2077492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050" b="1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小组成员</a:t>
            </a:r>
            <a:endParaRPr lang="en-US" sz="4050" b="1" dirty="0">
              <a:latin typeface="苹方-简 中粗体" panose="020B0704020202020204" pitchFamily="34" charset="-122"/>
              <a:ea typeface="苹方-简 中粗体" panose="020B0704020202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9EF4D5-622E-49CD-8E1D-EE20F470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57" y="2155292"/>
            <a:ext cx="832917" cy="83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8A9E66-1FFD-4A2F-8C0C-10D72817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49" y="1157450"/>
            <a:ext cx="774995" cy="7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187CA7-78B2-40C6-BAB9-A44D0520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95" y="3108976"/>
            <a:ext cx="617093" cy="6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FBA280-4C68-41D1-BE06-FEE8024DD2B3}"/>
              </a:ext>
            </a:extLst>
          </p:cNvPr>
          <p:cNvSpPr txBox="1"/>
          <p:nvPr/>
        </p:nvSpPr>
        <p:spPr>
          <a:xfrm>
            <a:off x="5496443" y="1254995"/>
            <a:ext cx="1100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嵇帆</a:t>
            </a:r>
            <a:r>
              <a:rPr lang="en-US" altLang="zh-CN" sz="1050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@</a:t>
            </a:r>
            <a:r>
              <a:rPr lang="en-US" altLang="zh-CN" sz="1050" dirty="0" err="1">
                <a:latin typeface="Century Gothic" panose="020B0502020202020204" pitchFamily="34" charset="0"/>
                <a:ea typeface="苹方-简 中黑体" panose="020B0604020202020204" pitchFamily="34" charset="-122"/>
              </a:rPr>
              <a:t>whitepuppy</a:t>
            </a:r>
            <a:endParaRPr lang="zh-CN" altLang="en-US" sz="1050" dirty="0">
              <a:latin typeface="Century Gothic" panose="020B0502020202020204" pitchFamily="34" charset="0"/>
              <a:ea typeface="苹方-简 中黑体" panose="020B0604020202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E8DC24-69A1-4A6F-ADB5-0BCAAEE2A105}"/>
              </a:ext>
            </a:extLst>
          </p:cNvPr>
          <p:cNvSpPr txBox="1"/>
          <p:nvPr/>
        </p:nvSpPr>
        <p:spPr>
          <a:xfrm>
            <a:off x="4395574" y="2375543"/>
            <a:ext cx="1100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罗晏宸</a:t>
            </a:r>
            <a:r>
              <a:rPr lang="en-US" altLang="zh-CN" sz="1050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@</a:t>
            </a:r>
            <a:r>
              <a:rPr lang="en-US" altLang="zh-CN" sz="1050" dirty="0" err="1">
                <a:latin typeface="Century Gothic" panose="020B0502020202020204" pitchFamily="34" charset="0"/>
                <a:ea typeface="苹方-简 中黑体" panose="020B0604020202020204" pitchFamily="34" charset="-122"/>
              </a:rPr>
              <a:t>luoyanchen</a:t>
            </a:r>
            <a:endParaRPr lang="zh-CN" altLang="en-US" sz="1050" dirty="0">
              <a:latin typeface="Century Gothic" panose="020B0502020202020204" pitchFamily="34" charset="0"/>
              <a:ea typeface="苹方-简 中黑体" panose="020B0604020202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C2658F-D677-45EB-924B-3494CE4282DB}"/>
              </a:ext>
            </a:extLst>
          </p:cNvPr>
          <p:cNvSpPr txBox="1"/>
          <p:nvPr/>
        </p:nvSpPr>
        <p:spPr>
          <a:xfrm>
            <a:off x="5499587" y="3221314"/>
            <a:ext cx="1100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叶根友唐楷简" panose="02010601030101010101" pitchFamily="2" charset="-122"/>
                <a:ea typeface="叶根友唐楷简" panose="02010601030101010101" pitchFamily="2" charset="-122"/>
              </a:rPr>
              <a:t>牛辛汉</a:t>
            </a:r>
            <a:endParaRPr lang="en-US" altLang="zh-CN" sz="1050" dirty="0">
              <a:latin typeface="叶根友唐楷简" panose="02010601030101010101" pitchFamily="2" charset="-122"/>
              <a:ea typeface="叶根友唐楷简" panose="02010601030101010101" pitchFamily="2" charset="-122"/>
            </a:endParaRPr>
          </a:p>
          <a:p>
            <a:r>
              <a:rPr lang="en-US" altLang="zh-CN" sz="1050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@NXH</a:t>
            </a:r>
            <a:endParaRPr lang="zh-CN" altLang="en-US" sz="1050" dirty="0">
              <a:latin typeface="Century Gothic" panose="020B0502020202020204" pitchFamily="34" charset="0"/>
              <a:ea typeface="苹方-简 中黑体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2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2C1004-7715-4A6C-BA04-DC2885DC2644}"/>
              </a:ext>
            </a:extLst>
          </p:cNvPr>
          <p:cNvSpPr txBox="1"/>
          <p:nvPr/>
        </p:nvSpPr>
        <p:spPr>
          <a:xfrm>
            <a:off x="-110324" y="153108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Environment</a:t>
            </a:r>
            <a:endParaRPr lang="zh-CN" altLang="en-US" sz="36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606" y="178499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实验环境</a:t>
            </a:r>
            <a:endParaRPr lang="en-US" sz="240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836" y="2145394"/>
            <a:ext cx="1607749" cy="121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88" b="1" spc="169" dirty="0">
                <a:latin typeface="Century Gothic" panose="020B0502020202020204" pitchFamily="34" charset="0"/>
              </a:rPr>
              <a:t>Mini-Python Interpreter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4604" y="2378833"/>
            <a:ext cx="2007158" cy="28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利用语法分析器生成工具</a:t>
            </a:r>
            <a:r>
              <a:rPr lang="en-US" altLang="zh-CN" sz="750" dirty="0" err="1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Yacc</a:t>
            </a: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构造迷你</a:t>
            </a:r>
            <a:r>
              <a: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Python</a:t>
            </a: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解释器前端，使用</a:t>
            </a:r>
            <a:r>
              <a: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Lex</a:t>
            </a: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所需的词法分析器</a:t>
            </a:r>
            <a:endParaRPr lang="en-US" sz="750" dirty="0">
              <a:latin typeface="苹方-简 中粗体" panose="020B0704020202020204" pitchFamily="34" charset="-122"/>
              <a:ea typeface="苹方-简 中粗体" panose="020B0704020202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734" y="1843012"/>
            <a:ext cx="9960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b="1" dirty="0">
                <a:latin typeface="Century Gothic" panose="020B0502020202020204" pitchFamily="34" charset="0"/>
              </a:rPr>
              <a:t>WSL: Ubuntu 18.04</a:t>
            </a:r>
            <a:endParaRPr lang="en-US" sz="9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595733" y="2086644"/>
            <a:ext cx="1447217" cy="3012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825" b="1" dirty="0">
                <a:latin typeface="Century Gothic" panose="020B0502020202020204" pitchFamily="34" charset="0"/>
              </a:rPr>
              <a:t>W</a:t>
            </a:r>
            <a:r>
              <a:rPr lang="en-US" altLang="zh-CN" sz="825" dirty="0">
                <a:latin typeface="Century Gothic" panose="020B0502020202020204" pitchFamily="34" charset="0"/>
              </a:rPr>
              <a:t>indows </a:t>
            </a:r>
            <a:r>
              <a:rPr lang="en-US" altLang="zh-CN" sz="825" b="1" dirty="0">
                <a:latin typeface="Century Gothic" panose="020B0502020202020204" pitchFamily="34" charset="0"/>
              </a:rPr>
              <a:t>S</a:t>
            </a:r>
            <a:r>
              <a:rPr lang="en-US" altLang="zh-CN" sz="825" dirty="0">
                <a:latin typeface="Century Gothic" panose="020B0502020202020204" pitchFamily="34" charset="0"/>
              </a:rPr>
              <a:t>ubsystem for </a:t>
            </a:r>
            <a:r>
              <a:rPr lang="en-US" altLang="zh-CN" sz="825" b="1" dirty="0">
                <a:latin typeface="Century Gothic" panose="020B0502020202020204" pitchFamily="34" charset="0"/>
              </a:rPr>
              <a:t>L</a:t>
            </a:r>
            <a:r>
              <a:rPr lang="en-US" altLang="zh-CN" sz="825" dirty="0">
                <a:latin typeface="Century Gothic" panose="020B0502020202020204" pitchFamily="34" charset="0"/>
              </a:rPr>
              <a:t>inux</a:t>
            </a:r>
          </a:p>
          <a:p>
            <a:pPr>
              <a:lnSpc>
                <a:spcPct val="125000"/>
              </a:lnSpc>
            </a:pPr>
            <a:r>
              <a:rPr lang="en-US" altLang="zh-CN" sz="825" dirty="0">
                <a:latin typeface="Century Gothic" panose="020B0502020202020204" pitchFamily="34" charset="0"/>
              </a:rPr>
              <a:t>Ubuntu 18.04 LTS</a:t>
            </a:r>
            <a:endParaRPr lang="en-US" sz="825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5733" y="3011130"/>
            <a:ext cx="9960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latin typeface="Century Gothic" panose="020B0502020202020204" pitchFamily="34" charset="0"/>
              </a:rPr>
              <a:t>flex 2.6.4</a:t>
            </a:r>
            <a:endParaRPr lang="en-US" sz="9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3595733" y="3208579"/>
            <a:ext cx="996051" cy="1211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67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Lex</a:t>
            </a:r>
            <a:r>
              <a:rPr lang="zh-CN" altLang="en-US" sz="67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的开源版本</a:t>
            </a:r>
            <a:endParaRPr lang="en-US" sz="675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648025FB-4F8A-4C57-BD1E-2D0E46539F84}"/>
              </a:ext>
            </a:extLst>
          </p:cNvPr>
          <p:cNvSpPr txBox="1"/>
          <p:nvPr/>
        </p:nvSpPr>
        <p:spPr>
          <a:xfrm>
            <a:off x="5121244" y="2998750"/>
            <a:ext cx="99605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0" b="1" dirty="0"/>
              <a:t>GNU bison</a:t>
            </a:r>
            <a:r>
              <a:rPr lang="en-US" sz="900" b="1" dirty="0">
                <a:latin typeface="Century Gothic" panose="020B0502020202020204" pitchFamily="34" charset="0"/>
              </a:rPr>
              <a:t> 3.0.4</a:t>
            </a:r>
            <a:endParaRPr lang="en-US" sz="9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79604A2C-AB4B-4C62-99AB-843B2135B91C}"/>
              </a:ext>
            </a:extLst>
          </p:cNvPr>
          <p:cNvSpPr txBox="1"/>
          <p:nvPr/>
        </p:nvSpPr>
        <p:spPr>
          <a:xfrm flipH="1">
            <a:off x="5121244" y="3207741"/>
            <a:ext cx="996051" cy="252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675" dirty="0" err="1">
                <a:latin typeface="Century Gothic" panose="020B0502020202020204" pitchFamily="34" charset="0"/>
                <a:ea typeface="苹方-简 中黑体" panose="020B0604020202020204" pitchFamily="34" charset="-122"/>
              </a:rPr>
              <a:t>Yacc</a:t>
            </a:r>
            <a:r>
              <a:rPr lang="zh-CN" altLang="en-US" sz="67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的</a:t>
            </a:r>
            <a:r>
              <a:rPr lang="en-US" altLang="zh-CN" sz="67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GNU</a:t>
            </a:r>
            <a:r>
              <a:rPr lang="zh-CN" altLang="en-US" sz="67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发行版，完全兼容其功能</a:t>
            </a:r>
            <a:endParaRPr lang="en-US" sz="675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FE4AB3B-2806-44F9-AFB7-7B1384EAA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33" y="1428057"/>
            <a:ext cx="353300" cy="356940"/>
          </a:xfrm>
          <a:prstGeom prst="rect">
            <a:avLst/>
          </a:prstGeom>
        </p:spPr>
      </p:pic>
      <p:sp>
        <p:nvSpPr>
          <p:cNvPr id="26" name="Shape 2784">
            <a:extLst>
              <a:ext uri="{FF2B5EF4-FFF2-40B4-BE49-F238E27FC236}">
                <a16:creationId xmlns:a16="http://schemas.microsoft.com/office/drawing/2014/main" id="{1F2B7C94-E1EA-4D85-96D3-78B22F56E1E0}"/>
              </a:ext>
            </a:extLst>
          </p:cNvPr>
          <p:cNvSpPr/>
          <p:nvPr/>
        </p:nvSpPr>
        <p:spPr>
          <a:xfrm>
            <a:off x="3595733" y="2572588"/>
            <a:ext cx="268316" cy="288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0713" tIns="10713" rIns="10713" bIns="10713" anchor="ctr"/>
          <a:lstStyle/>
          <a:p>
            <a:pPr defTabSz="12854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25"/>
          </a:p>
        </p:txBody>
      </p:sp>
      <p:sp>
        <p:nvSpPr>
          <p:cNvPr id="27" name="Shape 2932">
            <a:extLst>
              <a:ext uri="{FF2B5EF4-FFF2-40B4-BE49-F238E27FC236}">
                <a16:creationId xmlns:a16="http://schemas.microsoft.com/office/drawing/2014/main" id="{17B05C1A-9B20-467A-85D0-F9E772A48CA5}"/>
              </a:ext>
            </a:extLst>
          </p:cNvPr>
          <p:cNvSpPr/>
          <p:nvPr/>
        </p:nvSpPr>
        <p:spPr>
          <a:xfrm>
            <a:off x="5121244" y="2571750"/>
            <a:ext cx="316016" cy="25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0713" tIns="10713" rIns="10713" bIns="10713" anchor="ctr"/>
          <a:lstStyle/>
          <a:p>
            <a:pPr defTabSz="12854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25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051A62-F540-47E5-A183-BE773C071C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44" y="1384778"/>
            <a:ext cx="394512" cy="443498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42675356-13A9-44C6-8325-41783373BA13}"/>
              </a:ext>
            </a:extLst>
          </p:cNvPr>
          <p:cNvSpPr txBox="1"/>
          <p:nvPr/>
        </p:nvSpPr>
        <p:spPr>
          <a:xfrm>
            <a:off x="5121244" y="1843012"/>
            <a:ext cx="9960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b="1" dirty="0">
                <a:latin typeface="Century Gothic" panose="020B0502020202020204" pitchFamily="34" charset="0"/>
              </a:rPr>
              <a:t>G++ 7.4.0</a:t>
            </a:r>
            <a:endParaRPr lang="en-US" sz="9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026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2C1004-7715-4A6C-BA04-DC2885DC2644}"/>
              </a:ext>
            </a:extLst>
          </p:cNvPr>
          <p:cNvSpPr txBox="1"/>
          <p:nvPr/>
        </p:nvSpPr>
        <p:spPr>
          <a:xfrm>
            <a:off x="1" y="1384779"/>
            <a:ext cx="12668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Git</a:t>
            </a:r>
            <a:endParaRPr lang="zh-CN" altLang="en-US" sz="45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606" y="178499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代码托管</a:t>
            </a:r>
            <a:endParaRPr lang="en-US" sz="240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33412" y="2276249"/>
            <a:ext cx="1781176" cy="424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在学校</a:t>
            </a:r>
            <a:r>
              <a: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LUG</a:t>
            </a: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支持的</a:t>
            </a:r>
            <a:r>
              <a: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GitLab</a:t>
            </a: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上维护项目</a:t>
            </a:r>
            <a:r>
              <a:rPr lang="en-US" altLang="zh-CN" sz="750" dirty="0" err="1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MiniPython</a:t>
            </a:r>
            <a:r>
              <a: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-Interpreter </a:t>
            </a:r>
          </a:p>
          <a:p>
            <a:pPr>
              <a:lnSpc>
                <a:spcPct val="125000"/>
              </a:lnSpc>
            </a:pPr>
            <a:r>
              <a:rPr lang="zh-CN" alt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项目</a:t>
            </a:r>
            <a:r>
              <a:rPr 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ID：20114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E8F17-15F9-4B4F-936E-DDA21BE888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12" y="2154329"/>
            <a:ext cx="479574" cy="5495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1BBC42-81A2-489D-95FA-A1E32120E0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92" y="2154329"/>
            <a:ext cx="549563" cy="5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3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D94098-F75C-41FD-8CCF-3934C5B3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97" y="1609261"/>
            <a:ext cx="3808806" cy="1924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2615" y="2317835"/>
            <a:ext cx="1692771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300" b="1" dirty="0">
                <a:latin typeface="苹方-简 中粗体" panose="020B0704020202020204" pitchFamily="34" charset="-122"/>
                <a:ea typeface="苹方-简 中粗体" panose="020B0704020202020204" pitchFamily="34" charset="-122"/>
              </a:rPr>
              <a:t>程序演示</a:t>
            </a:r>
            <a:endParaRPr lang="en-US" sz="3300" b="1" dirty="0">
              <a:latin typeface="苹方-简 中粗体" panose="020B0704020202020204" pitchFamily="34" charset="-122"/>
              <a:ea typeface="苹方-简 中粗体" panose="020B07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4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时间线"/>
          <p:cNvCxnSpPr/>
          <p:nvPr/>
        </p:nvCxnSpPr>
        <p:spPr>
          <a:xfrm>
            <a:off x="1809750" y="2571750"/>
            <a:ext cx="504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数据类型logo">
            <a:extLst>
              <a:ext uri="{FF2B5EF4-FFF2-40B4-BE49-F238E27FC236}">
                <a16:creationId xmlns:a16="http://schemas.microsoft.com/office/drawing/2014/main" id="{5C213960-CAB4-4F74-B8C2-C55770AF90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88" t="-88588" r="-90288" b="-88588"/>
          <a:stretch/>
        </p:blipFill>
        <p:spPr>
          <a:xfrm>
            <a:off x="1050424" y="2197400"/>
            <a:ext cx="708732" cy="748702"/>
          </a:xfrm>
          <a:solidFill>
            <a:schemeClr val="tx1"/>
          </a:solidFill>
        </p:spPr>
      </p:pic>
      <p:pic>
        <p:nvPicPr>
          <p:cNvPr id="31" name="基本运算与操作符logo">
            <a:extLst>
              <a:ext uri="{FF2B5EF4-FFF2-40B4-BE49-F238E27FC236}">
                <a16:creationId xmlns:a16="http://schemas.microsoft.com/office/drawing/2014/main" id="{9AC6889C-B767-4D33-BF28-A69703A8D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08" t="-84978" r="-77408" b="-84978"/>
          <a:stretch/>
        </p:blipFill>
        <p:spPr>
          <a:xfrm>
            <a:off x="2814486" y="1943170"/>
            <a:ext cx="1229028" cy="1257160"/>
          </a:xfrm>
          <a:solidFill>
            <a:schemeClr val="tx1"/>
          </a:solidFill>
        </p:spPr>
      </p:pic>
      <p:pic>
        <p:nvPicPr>
          <p:cNvPr id="33" name="内置函数logo">
            <a:extLst>
              <a:ext uri="{FF2B5EF4-FFF2-40B4-BE49-F238E27FC236}">
                <a16:creationId xmlns:a16="http://schemas.microsoft.com/office/drawing/2014/main" id="{CB973D75-0176-4CCA-925C-B410EC1748D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99" t="-74137" r="-73999" b="-74137"/>
          <a:stretch/>
        </p:blipFill>
        <p:spPr>
          <a:xfrm>
            <a:off x="5001810" y="2119852"/>
            <a:ext cx="902804" cy="903798"/>
          </a:xfrm>
          <a:solidFill>
            <a:schemeClr val="tx1"/>
          </a:solidFill>
        </p:spPr>
      </p:pic>
      <p:grpSp>
        <p:nvGrpSpPr>
          <p:cNvPr id="35" name="标题">
            <a:extLst>
              <a:ext uri="{FF2B5EF4-FFF2-40B4-BE49-F238E27FC236}">
                <a16:creationId xmlns:a16="http://schemas.microsoft.com/office/drawing/2014/main" id="{E8D9964D-2973-427E-8ACB-94C416FE9A06}"/>
              </a:ext>
            </a:extLst>
          </p:cNvPr>
          <p:cNvGrpSpPr/>
          <p:nvPr/>
        </p:nvGrpSpPr>
        <p:grpSpPr>
          <a:xfrm>
            <a:off x="2371059" y="2136588"/>
            <a:ext cx="2115882" cy="840125"/>
            <a:chOff x="3161411" y="149369"/>
            <a:chExt cx="2821176" cy="1120167"/>
          </a:xfrm>
        </p:grpSpPr>
        <p:sp>
          <p:nvSpPr>
            <p:cNvPr id="19" name="Function">
              <a:extLst>
                <a:ext uri="{FF2B5EF4-FFF2-40B4-BE49-F238E27FC236}">
                  <a16:creationId xmlns:a16="http://schemas.microsoft.com/office/drawing/2014/main" id="{26038A0F-6949-4BD3-8C01-490850A2EC6E}"/>
                </a:ext>
              </a:extLst>
            </p:cNvPr>
            <p:cNvSpPr txBox="1"/>
            <p:nvPr/>
          </p:nvSpPr>
          <p:spPr>
            <a:xfrm>
              <a:off x="3161411" y="149369"/>
              <a:ext cx="282117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415065"/>
                  </a:solidFill>
                  <a:latin typeface="Century Gothic" panose="020B0502020202020204" pitchFamily="34" charset="0"/>
                </a:rPr>
                <a:t>Function</a:t>
              </a:r>
              <a:endParaRPr lang="zh-CN" altLang="en-US" sz="3600" b="1" dirty="0">
                <a:solidFill>
                  <a:srgbClr val="41506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功能总结"/>
            <p:cNvSpPr txBox="1"/>
            <p:nvPr/>
          </p:nvSpPr>
          <p:spPr>
            <a:xfrm>
              <a:off x="3752653" y="568908"/>
              <a:ext cx="1638699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250" b="1" dirty="0">
                  <a:latin typeface="Century Gothic" panose="020B0502020202020204" pitchFamily="34" charset="0"/>
                </a:rPr>
                <a:t>功能总结</a:t>
              </a:r>
              <a:endParaRPr lang="en-US" sz="225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Mini-Python Interpreter"/>
            <p:cNvSpPr txBox="1"/>
            <p:nvPr/>
          </p:nvSpPr>
          <p:spPr>
            <a:xfrm>
              <a:off x="3607035" y="1131036"/>
              <a:ext cx="1929932" cy="1385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75" b="1" spc="169" dirty="0">
                  <a:latin typeface="Century Gothic" panose="020B0502020202020204" pitchFamily="34" charset="0"/>
                </a:rPr>
                <a:t>Mini-Python Interpreter</a:t>
              </a:r>
            </a:p>
          </p:txBody>
        </p:sp>
      </p:grpSp>
      <p:sp>
        <p:nvSpPr>
          <p:cNvPr id="13" name="数据类型"/>
          <p:cNvSpPr txBox="1"/>
          <p:nvPr/>
        </p:nvSpPr>
        <p:spPr>
          <a:xfrm>
            <a:off x="1100160" y="3243174"/>
            <a:ext cx="6252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050" b="1" spc="169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数据类型</a:t>
            </a:r>
            <a:endParaRPr lang="en-US" sz="1050" b="1" spc="169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14" name="数据类型内容"/>
          <p:cNvSpPr txBox="1"/>
          <p:nvPr/>
        </p:nvSpPr>
        <p:spPr>
          <a:xfrm flipH="1">
            <a:off x="610177" y="3481612"/>
            <a:ext cx="1589224" cy="465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包含数值（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int</a:t>
            </a:r>
            <a:r>
              <a:rPr lang="en-US" altLang="zh-CN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 </a:t>
            </a: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与 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float</a:t>
            </a: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）、串（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str</a:t>
            </a: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）和列表（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list</a:t>
            </a: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）等基本数据类型，包括</a:t>
            </a:r>
            <a:r>
              <a:rPr lang="en-US" altLang="zh-CN" sz="825" dirty="0" err="1">
                <a:latin typeface="Century Gothic" panose="020B0502020202020204" pitchFamily="34" charset="0"/>
                <a:ea typeface="苹方-简 中黑体" panose="020B0604020202020204" pitchFamily="34" charset="-122"/>
              </a:rPr>
              <a:t>NoneType</a:t>
            </a: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的特殊处理</a:t>
            </a:r>
            <a:endParaRPr lang="en-US" sz="825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15" name="基本运算与操作符"/>
          <p:cNvSpPr txBox="1"/>
          <p:nvPr/>
        </p:nvSpPr>
        <p:spPr>
          <a:xfrm>
            <a:off x="2803702" y="3243174"/>
            <a:ext cx="125060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050" b="1" spc="169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基本运算与操作符</a:t>
            </a:r>
            <a:endParaRPr lang="en-US" sz="1050" b="1" spc="169" dirty="0">
              <a:solidFill>
                <a:schemeClr val="tx2"/>
              </a:solidFill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16" name="基本运算与操作符内容"/>
          <p:cNvSpPr txBox="1"/>
          <p:nvPr/>
        </p:nvSpPr>
        <p:spPr>
          <a:xfrm flipH="1">
            <a:off x="2634387" y="3488644"/>
            <a:ext cx="1589224" cy="1100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8588" indent="-12858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包含前述数据类型间合法的加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+</a:t>
            </a: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减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+</a:t>
            </a: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乘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*</a:t>
            </a: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除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/</a:t>
            </a: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取余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%</a:t>
            </a: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整除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//</a:t>
            </a: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幂乘**等基本运算，其中结果均向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Python</a:t>
            </a: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看齐：包括浮点数取余等</a:t>
            </a:r>
            <a:endParaRPr lang="en-US" altLang="zh-CN" sz="825" dirty="0">
              <a:latin typeface="Century Gothic" panose="020B0502020202020204" pitchFamily="34" charset="0"/>
              <a:ea typeface="苹方-简 中黑体" panose="020B0604020202020204" pitchFamily="34" charset="-122"/>
            </a:endParaRPr>
          </a:p>
          <a:p>
            <a:pPr marL="128588" indent="-12858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支持取列表元素、取列表切片以及向切片赋值等操作</a:t>
            </a:r>
            <a:endParaRPr lang="en-US" sz="825" dirty="0">
              <a:latin typeface="Century Gothic" panose="020B0502020202020204" pitchFamily="34" charset="0"/>
              <a:ea typeface="苹方-简 中黑体" panose="020B0604020202020204" pitchFamily="34" charset="-122"/>
            </a:endParaRPr>
          </a:p>
        </p:txBody>
      </p:sp>
      <p:sp>
        <p:nvSpPr>
          <p:cNvPr id="17" name="内置函数"/>
          <p:cNvSpPr txBox="1"/>
          <p:nvPr/>
        </p:nvSpPr>
        <p:spPr>
          <a:xfrm>
            <a:off x="5132543" y="3243174"/>
            <a:ext cx="6252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050" b="1" spc="169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内置函数</a:t>
            </a:r>
            <a:endParaRPr lang="en-US" sz="1050" b="1" spc="169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18" name="内置函数内容"/>
          <p:cNvSpPr txBox="1"/>
          <p:nvPr/>
        </p:nvSpPr>
        <p:spPr>
          <a:xfrm flipH="1">
            <a:off x="4913856" y="3481835"/>
            <a:ext cx="1078709" cy="618631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825" dirty="0" err="1">
                <a:latin typeface="Century Gothic" panose="020B0502020202020204" pitchFamily="34" charset="0"/>
                <a:ea typeface="苹方-简 中黑体" panose="020B0604020202020204" pitchFamily="34" charset="-122"/>
              </a:rPr>
              <a:t>len</a:t>
            </a: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()</a:t>
            </a:r>
          </a:p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list()</a:t>
            </a:r>
          </a:p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print()</a:t>
            </a:r>
          </a:p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825" dirty="0">
              <a:latin typeface="Century Gothic" panose="020B0502020202020204" pitchFamily="34" charset="0"/>
              <a:ea typeface="苹方-简 中黑体" panose="020B0604020202020204" pitchFamily="34" charset="-122"/>
            </a:endParaRPr>
          </a:p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range()</a:t>
            </a:r>
          </a:p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type()</a:t>
            </a:r>
          </a:p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quit()</a:t>
            </a:r>
          </a:p>
          <a:p>
            <a:pPr marL="128588"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825" dirty="0">
              <a:latin typeface="Century Gothic" panose="020B0502020202020204" pitchFamily="34" charset="0"/>
              <a:ea typeface="苹方-简 中黑体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6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58025E-6 L 0 -0.367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uiExpand="1" build="p"/>
      <p:bldP spid="17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teraction">
            <a:extLst>
              <a:ext uri="{FF2B5EF4-FFF2-40B4-BE49-F238E27FC236}">
                <a16:creationId xmlns:a16="http://schemas.microsoft.com/office/drawing/2014/main" id="{9E90EA59-F980-4176-B3B8-D3A7D992A878}"/>
              </a:ext>
            </a:extLst>
          </p:cNvPr>
          <p:cNvSpPr txBox="1"/>
          <p:nvPr/>
        </p:nvSpPr>
        <p:spPr>
          <a:xfrm>
            <a:off x="3693680" y="1434399"/>
            <a:ext cx="257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Interaction</a:t>
            </a:r>
            <a:endParaRPr lang="zh-CN" altLang="en-US" sz="36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时间线2"/>
          <p:cNvCxnSpPr>
            <a:cxnSpLocks/>
          </p:cNvCxnSpPr>
          <p:nvPr/>
        </p:nvCxnSpPr>
        <p:spPr>
          <a:xfrm>
            <a:off x="-3439289" y="257175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对象方法logo">
            <a:extLst>
              <a:ext uri="{FF2B5EF4-FFF2-40B4-BE49-F238E27FC236}">
                <a16:creationId xmlns:a16="http://schemas.microsoft.com/office/drawing/2014/main" id="{B95A5B73-3607-4FF3-86A5-FDDA16F9DB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496" t="-66496" r="-66496" b="-66496"/>
          <a:stretch/>
        </p:blipFill>
        <p:spPr>
          <a:xfrm>
            <a:off x="878367" y="2031802"/>
            <a:ext cx="1052846" cy="1079897"/>
          </a:xfrm>
          <a:solidFill>
            <a:schemeClr val="tx1"/>
          </a:solidFill>
        </p:spPr>
      </p:pic>
      <p:pic>
        <p:nvPicPr>
          <p:cNvPr id="14" name="终端交互logo">
            <a:extLst>
              <a:ext uri="{FF2B5EF4-FFF2-40B4-BE49-F238E27FC236}">
                <a16:creationId xmlns:a16="http://schemas.microsoft.com/office/drawing/2014/main" id="{E3242C3A-4AAF-4CB7-ABAB-68AFC64B006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57" t="-65157" r="-65157" b="-65157"/>
          <a:stretch/>
        </p:blipFill>
        <p:spPr>
          <a:xfrm>
            <a:off x="2819400" y="1968067"/>
            <a:ext cx="1219200" cy="1207366"/>
          </a:xfrm>
          <a:solidFill>
            <a:schemeClr val="tx1"/>
          </a:solidFill>
        </p:spPr>
      </p:pic>
      <p:sp>
        <p:nvSpPr>
          <p:cNvPr id="7" name="终端交互"/>
          <p:cNvSpPr txBox="1"/>
          <p:nvPr/>
        </p:nvSpPr>
        <p:spPr>
          <a:xfrm>
            <a:off x="4419708" y="1750520"/>
            <a:ext cx="1154162" cy="346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25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终端交互</a:t>
            </a:r>
            <a:endParaRPr lang="en-US" sz="225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8" name="终端交互内容"/>
          <p:cNvSpPr txBox="1"/>
          <p:nvPr/>
        </p:nvSpPr>
        <p:spPr>
          <a:xfrm flipH="1">
            <a:off x="4246141" y="2340004"/>
            <a:ext cx="2022500" cy="624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左右方向键移动光标</a:t>
            </a:r>
            <a:endParaRPr lang="en-US" altLang="zh-CN" sz="825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上下方向键调出输入历史</a:t>
            </a:r>
            <a:endParaRPr lang="en-US" altLang="zh-CN" sz="825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Ctrl + C</a:t>
            </a: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实现键盘中断</a:t>
            </a:r>
            <a:endParaRPr lang="en-US" altLang="zh-CN" sz="825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Tab</a:t>
            </a:r>
            <a:r>
              <a:rPr lang="zh-CN" alt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自动补全</a:t>
            </a:r>
            <a:endParaRPr lang="en-US" sz="825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11" name="对象方法"/>
          <p:cNvSpPr txBox="1"/>
          <p:nvPr/>
        </p:nvSpPr>
        <p:spPr>
          <a:xfrm>
            <a:off x="1100159" y="3243174"/>
            <a:ext cx="6252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050" b="1" spc="169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对象方法</a:t>
            </a:r>
            <a:endParaRPr lang="en-US" sz="1050" b="1" spc="169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12" name="对象方法内容"/>
          <p:cNvSpPr txBox="1"/>
          <p:nvPr/>
        </p:nvSpPr>
        <p:spPr>
          <a:xfrm flipH="1">
            <a:off x="618195" y="3488644"/>
            <a:ext cx="1589224" cy="618631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append()</a:t>
            </a: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count()</a:t>
            </a: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extend()</a:t>
            </a: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index()</a:t>
            </a: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insert()</a:t>
            </a: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pop()</a:t>
            </a: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remove()</a:t>
            </a:r>
          </a:p>
          <a:p>
            <a:pPr indent="-128588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rPr>
              <a:t>reverse()</a:t>
            </a:r>
          </a:p>
        </p:txBody>
      </p:sp>
      <p:pic>
        <p:nvPicPr>
          <p:cNvPr id="19" name="数据类型logo">
            <a:extLst>
              <a:ext uri="{FF2B5EF4-FFF2-40B4-BE49-F238E27FC236}">
                <a16:creationId xmlns:a16="http://schemas.microsoft.com/office/drawing/2014/main" id="{C72271F3-9AF1-4FBF-BBC9-6636FDC743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09" t="-116367" r="-87009" b="-116367"/>
          <a:stretch/>
        </p:blipFill>
        <p:spPr>
          <a:xfrm>
            <a:off x="-4997648" y="2166789"/>
            <a:ext cx="809923" cy="809923"/>
          </a:xfrm>
          <a:prstGeom prst="ellipse">
            <a:avLst/>
          </a:prstGeom>
          <a:solidFill>
            <a:schemeClr val="tx1"/>
          </a:solidFill>
        </p:spPr>
      </p:pic>
      <p:pic>
        <p:nvPicPr>
          <p:cNvPr id="20" name="基本运算与操作符logo">
            <a:extLst>
              <a:ext uri="{FF2B5EF4-FFF2-40B4-BE49-F238E27FC236}">
                <a16:creationId xmlns:a16="http://schemas.microsoft.com/office/drawing/2014/main" id="{680CC1D6-36FD-4FCF-9DCB-86AF2E1D0F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974" t="-129147" r="-122974" b="-129147"/>
          <a:stretch/>
        </p:blipFill>
        <p:spPr>
          <a:xfrm>
            <a:off x="-2981456" y="2158770"/>
            <a:ext cx="825960" cy="825960"/>
          </a:xfrm>
          <a:prstGeom prst="ellipse">
            <a:avLst/>
          </a:prstGeom>
          <a:solidFill>
            <a:schemeClr val="tx1"/>
          </a:solidFill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2522A5C-09F5-46CF-9EE0-4B69D7770710}"/>
              </a:ext>
            </a:extLst>
          </p:cNvPr>
          <p:cNvGrpSpPr/>
          <p:nvPr/>
        </p:nvGrpSpPr>
        <p:grpSpPr>
          <a:xfrm>
            <a:off x="-5152790" y="3243172"/>
            <a:ext cx="1099455" cy="1023140"/>
            <a:chOff x="-6870386" y="3466981"/>
            <a:chExt cx="1465940" cy="1364186"/>
          </a:xfrm>
        </p:grpSpPr>
        <p:sp>
          <p:nvSpPr>
            <p:cNvPr id="23" name="数据类型">
              <a:extLst>
                <a:ext uri="{FF2B5EF4-FFF2-40B4-BE49-F238E27FC236}">
                  <a16:creationId xmlns:a16="http://schemas.microsoft.com/office/drawing/2014/main" id="{1EDC680D-DC82-4404-A042-E9D4A366CAC6}"/>
                </a:ext>
              </a:extLst>
            </p:cNvPr>
            <p:cNvSpPr txBox="1"/>
            <p:nvPr/>
          </p:nvSpPr>
          <p:spPr>
            <a:xfrm>
              <a:off x="-6529755" y="3466981"/>
              <a:ext cx="83373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50" b="1" spc="169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数据类型</a:t>
              </a:r>
              <a:endParaRPr lang="en-US" sz="1050" b="1" spc="169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24" name="数据类型内容">
              <a:extLst>
                <a:ext uri="{FF2B5EF4-FFF2-40B4-BE49-F238E27FC236}">
                  <a16:creationId xmlns:a16="http://schemas.microsoft.com/office/drawing/2014/main" id="{80556EF4-73D1-44AC-A5BC-C99C3F6B274E}"/>
                </a:ext>
              </a:extLst>
            </p:cNvPr>
            <p:cNvSpPr txBox="1"/>
            <p:nvPr/>
          </p:nvSpPr>
          <p:spPr>
            <a:xfrm flipH="1">
              <a:off x="-6870386" y="3784898"/>
              <a:ext cx="1465940" cy="10462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包含数值（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int</a:t>
              </a:r>
              <a:r>
                <a:rPr lang="en-US" altLang="zh-CN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 </a:t>
              </a: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与 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float</a:t>
              </a: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）、串（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str</a:t>
              </a: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）和列表（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list</a:t>
              </a: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）等基本数据类型，包括</a:t>
              </a:r>
              <a:r>
                <a:rPr lang="en-US" altLang="zh-CN" sz="825" dirty="0" err="1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NoneType</a:t>
              </a:r>
              <a:r>
                <a:rPr lang="zh-CN" altLang="en-US" sz="825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的特殊处理</a:t>
              </a:r>
              <a:endParaRPr lang="en-US" sz="825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D3CCE51-5BC5-4CBE-97EB-151DED244F27}"/>
              </a:ext>
            </a:extLst>
          </p:cNvPr>
          <p:cNvGrpSpPr/>
          <p:nvPr/>
        </p:nvGrpSpPr>
        <p:grpSpPr>
          <a:xfrm>
            <a:off x="-3363089" y="3243175"/>
            <a:ext cx="1589224" cy="1345899"/>
            <a:chOff x="-4484118" y="3466981"/>
            <a:chExt cx="2118965" cy="1794531"/>
          </a:xfrm>
        </p:grpSpPr>
        <p:sp>
          <p:nvSpPr>
            <p:cNvPr id="25" name="基本运算与操作符">
              <a:extLst>
                <a:ext uri="{FF2B5EF4-FFF2-40B4-BE49-F238E27FC236}">
                  <a16:creationId xmlns:a16="http://schemas.microsoft.com/office/drawing/2014/main" id="{149EB08F-C9DA-4933-968B-797907B2B357}"/>
                </a:ext>
              </a:extLst>
            </p:cNvPr>
            <p:cNvSpPr txBox="1"/>
            <p:nvPr/>
          </p:nvSpPr>
          <p:spPr>
            <a:xfrm>
              <a:off x="-4258365" y="3466981"/>
              <a:ext cx="166746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50" b="1" spc="169" dirty="0">
                  <a:solidFill>
                    <a:schemeClr val="tx2"/>
                  </a:solidFill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基本运算与操作符</a:t>
              </a:r>
              <a:endParaRPr lang="en-US" sz="1050" b="1" spc="169" dirty="0">
                <a:solidFill>
                  <a:schemeClr val="tx2"/>
                </a:solidFill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26" name="基本运算与操作符内容">
              <a:extLst>
                <a:ext uri="{FF2B5EF4-FFF2-40B4-BE49-F238E27FC236}">
                  <a16:creationId xmlns:a16="http://schemas.microsoft.com/office/drawing/2014/main" id="{5CDF8141-4B25-42EB-AD57-10EB5E611A5C}"/>
                </a:ext>
              </a:extLst>
            </p:cNvPr>
            <p:cNvSpPr txBox="1"/>
            <p:nvPr/>
          </p:nvSpPr>
          <p:spPr>
            <a:xfrm flipH="1">
              <a:off x="-4484118" y="3794274"/>
              <a:ext cx="2118965" cy="1467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包含前述数据类型间合法的加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+</a:t>
              </a: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减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+</a:t>
              </a: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乘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*</a:t>
              </a: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除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/</a:t>
              </a: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取余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%</a:t>
              </a: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整除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//</a:t>
              </a:r>
              <a:r>
                <a:rPr lang="zh-CN" altLang="en-US" sz="825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幂乘**等</a:t>
              </a: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基本运算，其中结果均向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Python</a:t>
              </a: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看齐：包括浮点数取余等</a:t>
              </a:r>
              <a:endParaRPr lang="en-US" altLang="zh-CN" sz="825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支持取列表元素、取列表切片以及向切片赋值等操作</a:t>
              </a:r>
              <a:endPara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</p:txBody>
        </p:sp>
      </p:grpSp>
      <p:pic>
        <p:nvPicPr>
          <p:cNvPr id="22" name="内置函数logo">
            <a:extLst>
              <a:ext uri="{FF2B5EF4-FFF2-40B4-BE49-F238E27FC236}">
                <a16:creationId xmlns:a16="http://schemas.microsoft.com/office/drawing/2014/main" id="{A1ED2A11-0921-4EF2-8432-2814089F67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864" t="-91864" r="-91864" b="-91864"/>
          <a:stretch/>
        </p:blipFill>
        <p:spPr>
          <a:xfrm>
            <a:off x="-949227" y="2166789"/>
            <a:ext cx="809923" cy="809923"/>
          </a:xfrm>
          <a:prstGeom prst="ellipse">
            <a:avLst/>
          </a:prstGeom>
          <a:solidFill>
            <a:schemeClr val="tx1"/>
          </a:solidFill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DFC44C4-AB16-4C5A-9729-F70546BA1AB5}"/>
              </a:ext>
            </a:extLst>
          </p:cNvPr>
          <p:cNvGrpSpPr/>
          <p:nvPr/>
        </p:nvGrpSpPr>
        <p:grpSpPr>
          <a:xfrm>
            <a:off x="-1083620" y="3243174"/>
            <a:ext cx="1078709" cy="857292"/>
            <a:chOff x="-1444826" y="3466981"/>
            <a:chExt cx="1438278" cy="1143055"/>
          </a:xfrm>
        </p:grpSpPr>
        <p:sp>
          <p:nvSpPr>
            <p:cNvPr id="27" name="内置函数">
              <a:extLst>
                <a:ext uri="{FF2B5EF4-FFF2-40B4-BE49-F238E27FC236}">
                  <a16:creationId xmlns:a16="http://schemas.microsoft.com/office/drawing/2014/main" id="{0A8E2A30-B849-44C2-8F15-A8956C86142B}"/>
                </a:ext>
              </a:extLst>
            </p:cNvPr>
            <p:cNvSpPr txBox="1"/>
            <p:nvPr/>
          </p:nvSpPr>
          <p:spPr>
            <a:xfrm>
              <a:off x="-1153243" y="3466981"/>
              <a:ext cx="83373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50" b="1" spc="169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内置函数</a:t>
              </a:r>
              <a:endParaRPr lang="en-US" sz="1050" b="1" spc="169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28" name="内置函数内容">
              <a:extLst>
                <a:ext uri="{FF2B5EF4-FFF2-40B4-BE49-F238E27FC236}">
                  <a16:creationId xmlns:a16="http://schemas.microsoft.com/office/drawing/2014/main" id="{28A903AB-2C88-4535-A2E0-AB79A3318F8C}"/>
                </a:ext>
              </a:extLst>
            </p:cNvPr>
            <p:cNvSpPr txBox="1"/>
            <p:nvPr/>
          </p:nvSpPr>
          <p:spPr>
            <a:xfrm flipH="1">
              <a:off x="-1444826" y="3785195"/>
              <a:ext cx="1438278" cy="824841"/>
            </a:xfrm>
            <a:prstGeom prst="rect">
              <a:avLst/>
            </a:prstGeom>
            <a:noFill/>
          </p:spPr>
          <p:txBody>
            <a:bodyPr wrap="square" lIns="0" tIns="0" rIns="0" bIns="0" numCol="2" rtlCol="0">
              <a:spAutoFit/>
            </a:bodyPr>
            <a:lstStyle/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825" dirty="0" err="1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len</a:t>
              </a: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()</a:t>
              </a:r>
            </a:p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list()</a:t>
              </a:r>
            </a:p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print()</a:t>
              </a:r>
            </a:p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range()</a:t>
              </a:r>
            </a:p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type()</a:t>
              </a:r>
            </a:p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825" dirty="0">
                  <a:latin typeface="Century Gothic" panose="020B0502020202020204" pitchFamily="34" charset="0"/>
                  <a:ea typeface="苹方-简 中黑体" panose="020B0604020202020204" pitchFamily="34" charset="-122"/>
                </a:rPr>
                <a:t>quit()</a:t>
              </a:r>
            </a:p>
            <a:p>
              <a:pPr marL="128588" indent="-128588" algn="ctr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sz="825" dirty="0">
                <a:latin typeface="Century Gothic" panose="020B0502020202020204" pitchFamily="34" charset="0"/>
                <a:ea typeface="苹方-简 中黑体" panose="020B0604020202020204" pitchFamily="34" charset="-122"/>
              </a:endParaRPr>
            </a:p>
          </p:txBody>
        </p:sp>
      </p:grpSp>
      <p:grpSp>
        <p:nvGrpSpPr>
          <p:cNvPr id="29" name="标题">
            <a:extLst>
              <a:ext uri="{FF2B5EF4-FFF2-40B4-BE49-F238E27FC236}">
                <a16:creationId xmlns:a16="http://schemas.microsoft.com/office/drawing/2014/main" id="{55717395-6FDD-4769-A518-F00B6E112C0F}"/>
              </a:ext>
            </a:extLst>
          </p:cNvPr>
          <p:cNvGrpSpPr/>
          <p:nvPr/>
        </p:nvGrpSpPr>
        <p:grpSpPr>
          <a:xfrm>
            <a:off x="-2155496" y="872620"/>
            <a:ext cx="2275160" cy="846877"/>
            <a:chOff x="3227870" y="140367"/>
            <a:chExt cx="3033547" cy="1129169"/>
          </a:xfrm>
        </p:grpSpPr>
        <p:sp>
          <p:nvSpPr>
            <p:cNvPr id="30" name="Function">
              <a:extLst>
                <a:ext uri="{FF2B5EF4-FFF2-40B4-BE49-F238E27FC236}">
                  <a16:creationId xmlns:a16="http://schemas.microsoft.com/office/drawing/2014/main" id="{F7706343-EF8A-40D8-B4F3-10CC994F4368}"/>
                </a:ext>
              </a:extLst>
            </p:cNvPr>
            <p:cNvSpPr txBox="1"/>
            <p:nvPr/>
          </p:nvSpPr>
          <p:spPr>
            <a:xfrm>
              <a:off x="3227870" y="140367"/>
              <a:ext cx="3033547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415065"/>
                  </a:solidFill>
                  <a:latin typeface="Century Gothic" panose="020B0502020202020204" pitchFamily="34" charset="0"/>
                </a:rPr>
                <a:t>Function</a:t>
              </a:r>
              <a:endParaRPr lang="zh-CN" altLang="en-US" sz="3600" b="1" dirty="0">
                <a:solidFill>
                  <a:srgbClr val="41506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功能总结">
              <a:extLst>
                <a:ext uri="{FF2B5EF4-FFF2-40B4-BE49-F238E27FC236}">
                  <a16:creationId xmlns:a16="http://schemas.microsoft.com/office/drawing/2014/main" id="{2E7B62B3-BDD5-4FA1-8328-B0285E24BE55}"/>
                </a:ext>
              </a:extLst>
            </p:cNvPr>
            <p:cNvSpPr txBox="1"/>
            <p:nvPr/>
          </p:nvSpPr>
          <p:spPr>
            <a:xfrm>
              <a:off x="3752651" y="568908"/>
              <a:ext cx="1638699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250" b="1" dirty="0">
                  <a:latin typeface="Century Gothic" panose="020B0502020202020204" pitchFamily="34" charset="0"/>
                </a:rPr>
                <a:t>功能总结</a:t>
              </a:r>
              <a:endParaRPr lang="en-US" sz="225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Mini-Python Interpreter">
              <a:extLst>
                <a:ext uri="{FF2B5EF4-FFF2-40B4-BE49-F238E27FC236}">
                  <a16:creationId xmlns:a16="http://schemas.microsoft.com/office/drawing/2014/main" id="{BDC4D183-3110-4E1B-A282-1F52834E6B89}"/>
                </a:ext>
              </a:extLst>
            </p:cNvPr>
            <p:cNvSpPr txBox="1"/>
            <p:nvPr/>
          </p:nvSpPr>
          <p:spPr>
            <a:xfrm>
              <a:off x="3607035" y="1131036"/>
              <a:ext cx="1929932" cy="1385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75" b="1" spc="169" dirty="0">
                  <a:latin typeface="Century Gothic" panose="020B0502020202020204" pitchFamily="34" charset="0"/>
                </a:rPr>
                <a:t>Mini-Python Interpreter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530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50156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9877E-6 L 0.12824 0.22284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2" y="1114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accel="37500" decel="37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1 0.00092 L 0.16829 0.2679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333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.40538 3.20988E-6 " pathEditMode="fixed" rAng="0" ptsTypes="AA">
                                      <p:cBhvr>
                                        <p:cTn id="45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37500" decel="37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0 L 0.5007 0 " pathEditMode="relative" rAng="0" ptsTypes="AA">
                                      <p:cBhvr>
                                        <p:cTn id="49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5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37500" decel="375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1" dur="25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-1.7284E-6 L 0.49497 -1.7284E-6 " pathEditMode="relative" rAng="0" ptsTypes="AA">
                                      <p:cBhvr>
                                        <p:cTn id="53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4.19753E-6 L 0.49601 4.19753E-6 " pathEditMode="relative" rAng="0" ptsTypes="AA">
                                      <p:cBhvr>
                                        <p:cTn id="55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0 L 0.57934 0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" presetClass="emph" presetSubtype="0" accel="37500" decel="375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1.60494E-6 L 0.57934 -0.0018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58" y="-9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0 L 0.67448 0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3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accel="37500" decel="375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5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2.22222E-6 L 0.67031 -0.00247 " pathEditMode="relative" rAng="0" ptsTypes="AA">
                                      <p:cBhvr>
                                        <p:cTn id="6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24" y="-1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444E-6 0 L 0.75972 0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8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37500" decel="375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.55556E-7 -1.48148E-6 L 0.76128 -0.0027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-1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037E-7 -1.85185E-6 L 0.66713 -1.85185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7" grpId="0" build="p"/>
      <p:bldP spid="7" grpId="1" build="allAtOnce"/>
      <p:bldP spid="7" grpId="2" build="allAtOnce"/>
      <p:bldP spid="8" grpId="0" uiExpand="1"/>
      <p:bldP spid="8" grpId="1"/>
      <p:bldP spid="11" grpId="0"/>
      <p:bldP spid="11" grpId="1"/>
      <p:bldP spid="12" grpId="0" uiExpand="1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背景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8" name="Implement">
            <a:extLst>
              <a:ext uri="{FF2B5EF4-FFF2-40B4-BE49-F238E27FC236}">
                <a16:creationId xmlns:a16="http://schemas.microsoft.com/office/drawing/2014/main" id="{F42ADD3D-DBCB-4BC8-9381-859FA84ABE19}"/>
              </a:ext>
            </a:extLst>
          </p:cNvPr>
          <p:cNvSpPr txBox="1"/>
          <p:nvPr/>
        </p:nvSpPr>
        <p:spPr>
          <a:xfrm>
            <a:off x="1147813" y="2004792"/>
            <a:ext cx="46179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Implementation</a:t>
            </a:r>
            <a:endParaRPr lang="zh-CN" altLang="en-US" sz="45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代码实现"/>
          <p:cNvSpPr txBox="1"/>
          <p:nvPr/>
        </p:nvSpPr>
        <p:spPr>
          <a:xfrm>
            <a:off x="2390254" y="2385666"/>
            <a:ext cx="2077493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5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代码实现</a:t>
            </a:r>
            <a:endParaRPr lang="en-US" sz="405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3" name="代码">
            <a:extLst>
              <a:ext uri="{FF2B5EF4-FFF2-40B4-BE49-F238E27FC236}">
                <a16:creationId xmlns:a16="http://schemas.microsoft.com/office/drawing/2014/main" id="{92B34C32-62BC-4B72-88B3-E0DC2391DF71}"/>
              </a:ext>
            </a:extLst>
          </p:cNvPr>
          <p:cNvSpPr txBox="1"/>
          <p:nvPr/>
        </p:nvSpPr>
        <p:spPr>
          <a:xfrm>
            <a:off x="1" y="0"/>
            <a:ext cx="6857999" cy="887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78C6C"/>
                </a:solidFill>
                <a:latin typeface="Cascadia code, 微软雅黑"/>
              </a:rPr>
              <a:t>typedef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struct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value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{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Type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int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integerValue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               /* value for int type */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double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realValue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               /* value for real type */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string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stringValue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            /* value for string type */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vector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&lt;struct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value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&gt;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listValue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/* value for list type */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string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variableName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          /* name of the Variable */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string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attributeName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        /* name of the attribute */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bool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transparent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              /* display(false) or not */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// slice or item of List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vector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&lt;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struct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&gt;::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iterator begin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</a:t>
            </a:r>
          </a:p>
          <a:p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   // slice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起始位置 或 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item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坐标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vector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&lt;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struct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&gt;::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iterator end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 </a:t>
            </a:r>
          </a:p>
          <a:p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   // slice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结束位置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int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step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                                       </a:t>
            </a:r>
          </a:p>
          <a:p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   // slice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步长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b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</a:b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        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// Overload the operator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bool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78C6C"/>
                </a:solidFill>
                <a:latin typeface="Cascadia code, 微软雅黑"/>
              </a:rPr>
              <a:t>operator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const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value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5370"/>
                </a:solidFill>
                <a:latin typeface="Cascadia code, 微软雅黑"/>
              </a:rPr>
              <a:t>that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const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{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struct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value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A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B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if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i="1" dirty="0">
                <a:solidFill>
                  <a:srgbClr val="FF5370"/>
                </a:solidFill>
                <a:latin typeface="Cascadia code, 微软雅黑"/>
              </a:rPr>
              <a:t>this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-&gt;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type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Variable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A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Symbol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>
                <a:solidFill>
                  <a:srgbClr val="82AAFF"/>
                </a:solidFill>
                <a:latin typeface="Cascadia code, 微软雅黑"/>
              </a:rPr>
              <a:t>at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i="1" dirty="0">
                <a:solidFill>
                  <a:srgbClr val="FF5370"/>
                </a:solidFill>
                <a:latin typeface="Cascadia code, 微软雅黑"/>
              </a:rPr>
              <a:t>this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-&gt;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variableName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else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if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i="1" dirty="0">
                <a:solidFill>
                  <a:srgbClr val="FF5370"/>
                </a:solidFill>
                <a:latin typeface="Cascadia code, 微软雅黑"/>
              </a:rPr>
              <a:t>this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-&gt;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type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ListItem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A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*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i="1" dirty="0">
                <a:solidFill>
                  <a:srgbClr val="FF5370"/>
                </a:solidFill>
                <a:latin typeface="Cascadia code, 微软雅黑"/>
              </a:rPr>
              <a:t>this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-&gt;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begin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else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A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*</a:t>
            </a:r>
            <a:r>
              <a:rPr lang="en-US" altLang="zh-CN" sz="1050" i="1" dirty="0">
                <a:solidFill>
                  <a:srgbClr val="FF5370"/>
                </a:solidFill>
                <a:latin typeface="Cascadia code, 微软雅黑"/>
              </a:rPr>
              <a:t>this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if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that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Variable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B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Symbol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>
                <a:solidFill>
                  <a:srgbClr val="82AAFF"/>
                </a:solidFill>
                <a:latin typeface="Cascadia code, 微软雅黑"/>
              </a:rPr>
              <a:t>at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that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variableName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else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if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that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ListItem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B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*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that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begin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else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B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that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switch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{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case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Integer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: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return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&amp;&amp;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integerValue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integerValue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case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Real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: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return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&amp;&amp;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realValue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realValue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case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String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: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return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&amp;&amp;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stringValue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stringValue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case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List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: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case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ListSlice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: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return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List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||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ListSlice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&amp;&amp;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(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A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listValue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==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B</a:t>
            </a:r>
            <a:r>
              <a:rPr lang="en-US" altLang="zh-CN" sz="1050" dirty="0" err="1">
                <a:solidFill>
                  <a:srgbClr val="89DDFF"/>
                </a:solidFill>
                <a:latin typeface="Cascadia code, 微软雅黑"/>
              </a:rPr>
              <a:t>.</a:t>
            </a:r>
            <a:r>
              <a:rPr lang="en-US" altLang="zh-CN" sz="1050" dirty="0" err="1">
                <a:solidFill>
                  <a:srgbClr val="A6ACCD"/>
                </a:solidFill>
                <a:latin typeface="Cascadia code, 微软雅黑"/>
              </a:rPr>
              <a:t>listValue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));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default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: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        </a:t>
            </a: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return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78C6C"/>
                </a:solidFill>
                <a:latin typeface="Cascadia code, 微软雅黑"/>
              </a:rPr>
              <a:t>false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   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}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    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}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}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Value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b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</a:br>
            <a:r>
              <a:rPr lang="en-US" altLang="zh-CN" sz="1050" i="1" dirty="0">
                <a:solidFill>
                  <a:srgbClr val="89DDFF"/>
                </a:solidFill>
                <a:latin typeface="Cascadia code, 微软雅黑"/>
              </a:rPr>
              <a:t>#define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82AAFF"/>
                </a:solidFill>
                <a:latin typeface="Cascadia code, 微软雅黑"/>
              </a:rPr>
              <a:t>YYSTYPE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Value</a:t>
            </a:r>
          </a:p>
          <a:p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map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&lt;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string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struct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value</a:t>
            </a:r>
            <a:r>
              <a:rPr lang="en-US" altLang="zh-CN" sz="1050" dirty="0">
                <a:solidFill>
                  <a:srgbClr val="C792EA"/>
                </a:solidFill>
                <a:latin typeface="Cascadia code, 微软雅黑"/>
              </a:rPr>
              <a:t>&gt;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Symbol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;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DBAAF6-5003-426B-8E6E-984B7FB15D31}"/>
              </a:ext>
            </a:extLst>
          </p:cNvPr>
          <p:cNvGrpSpPr/>
          <p:nvPr/>
        </p:nvGrpSpPr>
        <p:grpSpPr>
          <a:xfrm>
            <a:off x="4710387" y="771146"/>
            <a:ext cx="2966965" cy="1470959"/>
            <a:chOff x="4710387" y="771146"/>
            <a:chExt cx="2966965" cy="1470959"/>
          </a:xfrm>
        </p:grpSpPr>
        <p:sp>
          <p:nvSpPr>
            <p:cNvPr id="15" name="属性栈类型说明">
              <a:extLst>
                <a:ext uri="{FF2B5EF4-FFF2-40B4-BE49-F238E27FC236}">
                  <a16:creationId xmlns:a16="http://schemas.microsoft.com/office/drawing/2014/main" id="{24220905-C9C2-4DBD-9537-0DB2B6FDFE48}"/>
                </a:ext>
              </a:extLst>
            </p:cNvPr>
            <p:cNvSpPr txBox="1"/>
            <p:nvPr/>
          </p:nvSpPr>
          <p:spPr>
            <a:xfrm flipH="1">
              <a:off x="4846663" y="1528768"/>
              <a:ext cx="2007158" cy="7133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使用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C++</a:t>
              </a:r>
              <a:r>
                <a:rPr lang="zh-CN" altLang="en-US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 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STL</a:t>
              </a: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库中的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vecto</a:t>
              </a:r>
              <a:r>
                <a:rPr lang="en-US" altLang="zh-CN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r</a:t>
              </a: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容器实现列表等类型</a:t>
              </a:r>
              <a:endPara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endParaRPr>
            </a:p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使用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C++ STL</a:t>
              </a: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库中的迭代器实现列表切片等功能</a:t>
              </a:r>
              <a:endPara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endParaRPr>
            </a:p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endParaRPr>
            </a:p>
          </p:txBody>
        </p:sp>
        <p:sp>
          <p:nvSpPr>
            <p:cNvPr id="10" name="type of Yacc stack">
              <a:extLst>
                <a:ext uri="{FF2B5EF4-FFF2-40B4-BE49-F238E27FC236}">
                  <a16:creationId xmlns:a16="http://schemas.microsoft.com/office/drawing/2014/main" id="{2D032247-CCF5-4F11-B0AF-51B025E03B1B}"/>
                </a:ext>
              </a:extLst>
            </p:cNvPr>
            <p:cNvSpPr txBox="1"/>
            <p:nvPr/>
          </p:nvSpPr>
          <p:spPr>
            <a:xfrm>
              <a:off x="4710387" y="771146"/>
              <a:ext cx="29669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 err="1">
                  <a:solidFill>
                    <a:srgbClr val="415065"/>
                  </a:solidFill>
                  <a:latin typeface="Century Gothic" panose="020B0502020202020204" pitchFamily="34" charset="0"/>
                </a:rPr>
                <a:t>Yacc</a:t>
              </a:r>
              <a:r>
                <a:rPr lang="en-US" altLang="zh-CN" sz="3000" b="1" dirty="0">
                  <a:solidFill>
                    <a:srgbClr val="415065"/>
                  </a:solidFill>
                  <a:latin typeface="Century Gothic" panose="020B0502020202020204" pitchFamily="34" charset="0"/>
                </a:rPr>
                <a:t> stack</a:t>
              </a:r>
              <a:endParaRPr lang="zh-CN" altLang="en-US" sz="3000" b="1" dirty="0">
                <a:solidFill>
                  <a:srgbClr val="41506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属性栈类型">
              <a:extLst>
                <a:ext uri="{FF2B5EF4-FFF2-40B4-BE49-F238E27FC236}">
                  <a16:creationId xmlns:a16="http://schemas.microsoft.com/office/drawing/2014/main" id="{17E51451-B4E9-4BD7-A358-D46DCD0386D7}"/>
                </a:ext>
              </a:extLst>
            </p:cNvPr>
            <p:cNvSpPr txBox="1"/>
            <p:nvPr/>
          </p:nvSpPr>
          <p:spPr>
            <a:xfrm>
              <a:off x="4846663" y="1112009"/>
              <a:ext cx="153888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属性栈类型</a:t>
              </a:r>
              <a:endParaRPr lang="en-US" sz="2400" b="1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F3604BD-5C59-4C23-8FB4-4D6A4AED63BE}"/>
              </a:ext>
            </a:extLst>
          </p:cNvPr>
          <p:cNvSpPr txBox="1"/>
          <p:nvPr/>
        </p:nvSpPr>
        <p:spPr>
          <a:xfrm>
            <a:off x="1621358" y="1588617"/>
            <a:ext cx="228177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C792EA"/>
                </a:solidFill>
                <a:latin typeface="Cascadia code, 微软雅黑"/>
              </a:rPr>
              <a:t>enum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</a:t>
            </a:r>
            <a:r>
              <a:rPr lang="en-US" altLang="zh-CN" sz="1050" dirty="0">
                <a:solidFill>
                  <a:srgbClr val="FFCB6B"/>
                </a:solidFill>
                <a:latin typeface="Cascadia code, 微软雅黑"/>
              </a:rPr>
              <a:t>Type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{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>
                <a:solidFill>
                  <a:srgbClr val="F07178"/>
                </a:solidFill>
                <a:latin typeface="Cascadia code, 微软雅黑"/>
              </a:rPr>
              <a:t>None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   // </a:t>
            </a:r>
            <a:r>
              <a:rPr lang="en-US" altLang="zh-CN" sz="1050" i="1" dirty="0" err="1">
                <a:solidFill>
                  <a:srgbClr val="676E95"/>
                </a:solidFill>
                <a:latin typeface="Cascadia code, 微软雅黑"/>
              </a:rPr>
              <a:t>Nonetype</a:t>
            </a:r>
            <a:endParaRPr lang="en-US" altLang="zh-CN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>
                <a:solidFill>
                  <a:srgbClr val="F07178"/>
                </a:solidFill>
                <a:latin typeface="Cascadia code, 微软雅黑"/>
              </a:rPr>
              <a:t>Integer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 //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整型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>
                <a:solidFill>
                  <a:srgbClr val="F07178"/>
                </a:solidFill>
                <a:latin typeface="Cascadia code, 微软雅黑"/>
              </a:rPr>
              <a:t>Real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   //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浮点型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>
                <a:solidFill>
                  <a:srgbClr val="F07178"/>
                </a:solidFill>
                <a:latin typeface="Cascadia code, 微软雅黑"/>
              </a:rPr>
              <a:t>String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  //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字符和字符串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>
                <a:solidFill>
                  <a:srgbClr val="F07178"/>
                </a:solidFill>
                <a:latin typeface="Cascadia code, 微软雅黑"/>
              </a:rPr>
              <a:t>List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        //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列表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>
                <a:solidFill>
                  <a:srgbClr val="F07178"/>
                </a:solidFill>
                <a:latin typeface="Cascadia code, 微软雅黑"/>
              </a:rPr>
              <a:t>Variable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 //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变量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 err="1">
                <a:solidFill>
                  <a:srgbClr val="F07178"/>
                </a:solidFill>
                <a:latin typeface="Cascadia code, 微软雅黑"/>
              </a:rPr>
              <a:t>ListSlice</a:t>
            </a:r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,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 //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列表切片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zh-CN" altLang="en-US" sz="1050" dirty="0">
                <a:solidFill>
                  <a:srgbClr val="A6ACCD"/>
                </a:solidFill>
                <a:latin typeface="Cascadia code, 微软雅黑"/>
              </a:rPr>
              <a:t>    </a:t>
            </a:r>
            <a:r>
              <a:rPr lang="en-US" altLang="zh-CN" sz="1050" dirty="0" err="1">
                <a:solidFill>
                  <a:srgbClr val="F07178"/>
                </a:solidFill>
                <a:latin typeface="Cascadia code, 微软雅黑"/>
              </a:rPr>
              <a:t>ListItem</a:t>
            </a:r>
            <a:r>
              <a:rPr lang="en-US" altLang="zh-CN" sz="1050" dirty="0">
                <a:solidFill>
                  <a:srgbClr val="A6ACCD"/>
                </a:solidFill>
                <a:latin typeface="Cascadia code, 微软雅黑"/>
              </a:rPr>
              <a:t>    </a:t>
            </a:r>
            <a:r>
              <a:rPr lang="en-US" altLang="zh-CN" sz="1050" i="1" dirty="0">
                <a:solidFill>
                  <a:srgbClr val="676E95"/>
                </a:solidFill>
                <a:latin typeface="Cascadia code, 微软雅黑"/>
              </a:rPr>
              <a:t>// </a:t>
            </a:r>
            <a:r>
              <a:rPr lang="zh-CN" altLang="en-US" sz="1050" i="1" dirty="0">
                <a:solidFill>
                  <a:srgbClr val="676E95"/>
                </a:solidFill>
                <a:latin typeface="Cascadia code, 微软雅黑"/>
              </a:rPr>
              <a:t>列表元素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  <a:p>
            <a:r>
              <a:rPr lang="en-US" altLang="zh-CN" sz="1050" dirty="0">
                <a:solidFill>
                  <a:srgbClr val="89DDFF"/>
                </a:solidFill>
                <a:latin typeface="Cascadia code, 微软雅黑"/>
              </a:rPr>
              <a:t>};</a:t>
            </a:r>
            <a:endParaRPr lang="zh-CN" altLang="en-US" sz="1050" dirty="0">
              <a:solidFill>
                <a:srgbClr val="A6ACCD"/>
              </a:solidFill>
              <a:latin typeface="Cascadia code, 微软雅黑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DA94FD-A41A-4F4A-9E08-5FF2F8F7A8B2}"/>
              </a:ext>
            </a:extLst>
          </p:cNvPr>
          <p:cNvGrpSpPr/>
          <p:nvPr/>
        </p:nvGrpSpPr>
        <p:grpSpPr>
          <a:xfrm>
            <a:off x="4846663" y="7470542"/>
            <a:ext cx="2007158" cy="1116584"/>
            <a:chOff x="4846663" y="3198752"/>
            <a:chExt cx="2007158" cy="1116584"/>
          </a:xfrm>
        </p:grpSpPr>
        <p:sp>
          <p:nvSpPr>
            <p:cNvPr id="16" name="Symbol Table">
              <a:extLst>
                <a:ext uri="{FF2B5EF4-FFF2-40B4-BE49-F238E27FC236}">
                  <a16:creationId xmlns:a16="http://schemas.microsoft.com/office/drawing/2014/main" id="{82BFD1A1-2C15-4EBC-AC42-C4C6F3B4405A}"/>
                </a:ext>
              </a:extLst>
            </p:cNvPr>
            <p:cNvSpPr txBox="1"/>
            <p:nvPr/>
          </p:nvSpPr>
          <p:spPr>
            <a:xfrm>
              <a:off x="4872178" y="3198752"/>
              <a:ext cx="1885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>
                  <a:solidFill>
                    <a:srgbClr val="415065"/>
                  </a:solidFill>
                  <a:latin typeface="Century Gothic" panose="020B0502020202020204" pitchFamily="34" charset="0"/>
                </a:rPr>
                <a:t>Symbol</a:t>
              </a:r>
            </a:p>
            <a:p>
              <a:r>
                <a:rPr lang="en-US" altLang="zh-CN" sz="3000" b="1" dirty="0">
                  <a:solidFill>
                    <a:srgbClr val="415065"/>
                  </a:solidFill>
                  <a:latin typeface="Century Gothic" panose="020B0502020202020204" pitchFamily="34" charset="0"/>
                </a:rPr>
                <a:t>Table</a:t>
              </a:r>
              <a:endParaRPr lang="zh-CN" altLang="en-US" sz="3000" b="1" dirty="0">
                <a:solidFill>
                  <a:srgbClr val="41506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符号表">
              <a:extLst>
                <a:ext uri="{FF2B5EF4-FFF2-40B4-BE49-F238E27FC236}">
                  <a16:creationId xmlns:a16="http://schemas.microsoft.com/office/drawing/2014/main" id="{5D71DA4F-2586-4CBA-9B8F-7DE83A1B6D9A}"/>
                </a:ext>
              </a:extLst>
            </p:cNvPr>
            <p:cNvSpPr txBox="1"/>
            <p:nvPr/>
          </p:nvSpPr>
          <p:spPr>
            <a:xfrm>
              <a:off x="5708566" y="3207447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>
                  <a:latin typeface="苹方-简 中黑体" panose="020B0604020202020204" pitchFamily="34" charset="-122"/>
                  <a:ea typeface="苹方-简 中黑体" panose="020B0604020202020204" pitchFamily="34" charset="-122"/>
                </a:rPr>
                <a:t>符号表</a:t>
              </a:r>
              <a:endParaRPr lang="en-US" sz="2400" b="1" dirty="0">
                <a:latin typeface="苹方-简 中黑体" panose="020B0604020202020204" pitchFamily="34" charset="-122"/>
                <a:ea typeface="苹方-简 中黑体" panose="020B0604020202020204" pitchFamily="34" charset="-122"/>
              </a:endParaRPr>
            </a:p>
          </p:txBody>
        </p:sp>
        <p:sp>
          <p:nvSpPr>
            <p:cNvPr id="18" name="符号表说明">
              <a:extLst>
                <a:ext uri="{FF2B5EF4-FFF2-40B4-BE49-F238E27FC236}">
                  <a16:creationId xmlns:a16="http://schemas.microsoft.com/office/drawing/2014/main" id="{5E382923-3E78-4903-89B9-EF78BBEF6567}"/>
                </a:ext>
              </a:extLst>
            </p:cNvPr>
            <p:cNvSpPr txBox="1"/>
            <p:nvPr/>
          </p:nvSpPr>
          <p:spPr>
            <a:xfrm flipH="1">
              <a:off x="4846663" y="3746269"/>
              <a:ext cx="2007158" cy="569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使用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C++</a:t>
              </a:r>
              <a:r>
                <a:rPr lang="zh-CN" altLang="en-US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 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STL</a:t>
              </a: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库中的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map</a:t>
              </a: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关联性容器实现变量符号表</a:t>
              </a:r>
              <a:endPara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endParaRPr>
            </a:p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利用下标引用实现加入变量表与重赋值</a:t>
              </a:r>
              <a:endParaRPr lang="en-US" altLang="zh-CN" sz="750" dirty="0">
                <a:latin typeface="苹方-简 中粗体" panose="020B0704020202020204" pitchFamily="34" charset="-122"/>
                <a:ea typeface="苹方-简 中粗体" panose="020B0704020202020204" pitchFamily="34" charset="-122"/>
              </a:endParaRPr>
            </a:p>
            <a:p>
              <a:pPr marL="128588" indent="-128588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使用</a:t>
              </a:r>
              <a:r>
                <a:rPr lang="en-US" altLang="zh-CN" sz="750" dirty="0">
                  <a:latin typeface="Century Gothic" panose="020B0502020202020204" pitchFamily="34" charset="0"/>
                  <a:ea typeface="苹方-简 中粗体" panose="020B0704020202020204" pitchFamily="34" charset="-122"/>
                </a:rPr>
                <a:t>.at()</a:t>
              </a:r>
              <a:r>
                <a:rPr lang="zh-CN" altLang="en-US" sz="750" dirty="0">
                  <a:latin typeface="苹方-简 中粗体" panose="020B0704020202020204" pitchFamily="34" charset="-122"/>
                  <a:ea typeface="苹方-简 中粗体" panose="020B0704020202020204" pitchFamily="34" charset="-122"/>
                </a:rPr>
                <a:t>方法实现安全的变量调取</a:t>
              </a:r>
              <a:endParaRPr lang="en-US" sz="750" dirty="0">
                <a:latin typeface="苹方-简 中粗体" panose="020B0704020202020204" pitchFamily="34" charset="-122"/>
                <a:ea typeface="苹方-简 中粗体" panose="020B07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8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ac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25000" decel="7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70185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2" accel="75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6296E-6 -2.71605E-6 L -2.96296E-6 -0.71234 " pathEditMode="relative" rAng="0" ptsTypes="AA">
                                      <p:cBhvr>
                                        <p:cTn id="18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4.44444E-6 L 1.48148E-6 -0.71235 " pathEditMode="relative" rAng="0" ptsTypes="AA">
                                      <p:cBhvr>
                                        <p:cTn id="189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2.46914E-7 L -4.81481E-6 -0.71235 " pathEditMode="relative" rAng="0" ptsTypes="AA">
                                      <p:cBhvr>
                                        <p:cTn id="19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2.59259E-6 L -3.7037E-7 -0.71234 " pathEditMode="relative" rAng="0" ptsTypes="AA">
                                      <p:cBhvr>
                                        <p:cTn id="19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4.5679E-6 L 2.59259E-6 -0.71235 " pathEditMode="relative" rAng="0" ptsTypes="AA">
                                      <p:cBhvr>
                                        <p:cTn id="195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1.7284E-6 L 2.59259E-6 -0.71235 " pathEditMode="relative" rAng="0" ptsTypes="AA">
                                      <p:cBhvr>
                                        <p:cTn id="19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7407E-6 -1.11111E-6 L 4.07407E-6 -0.71234 " pathEditMode="relative" rAng="0" ptsTypes="AA">
                                      <p:cBhvr>
                                        <p:cTn id="199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4.69136E-6 L 2.96296E-6 -0.71235 " pathEditMode="relative" rAng="0" ptsTypes="AA">
                                      <p:cBhvr>
                                        <p:cTn id="201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741E-7 1.85185E-6 L 7.40741E-7 -0.71235 " pathEditMode="relative" rAng="0" ptsTypes="AA">
                                      <p:cBhvr>
                                        <p:cTn id="203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481E-6 -9.87654E-7 L 4.81481E-6 -0.71234 " pathEditMode="relative" rAng="0" ptsTypes="AA">
                                      <p:cBhvr>
                                        <p:cTn id="205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-3.82716E-6 L -4.07407E-6 -0.71234 " pathEditMode="relative" rAng="0" ptsTypes="AA">
                                      <p:cBhvr>
                                        <p:cTn id="207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71235 " pathEditMode="relative" rAng="0" ptsTypes="AA">
                                      <p:cBhvr>
                                        <p:cTn id="209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8.64198E-7 L 3.7037E-6 -0.71234 " pathEditMode="relative" rAng="0" ptsTypes="AA">
                                      <p:cBhvr>
                                        <p:cTn id="211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4.44444E-6 -0.71234 " pathEditMode="relative" rAng="0" ptsTypes="AA">
                                      <p:cBhvr>
                                        <p:cTn id="213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148E-6 3.45679E-6 L -1.48148E-6 -0.71235 " pathEditMode="relative" rAng="0" ptsTypes="AA">
                                      <p:cBhvr>
                                        <p:cTn id="215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6.17284E-7 L 2.59259E-6 -0.71235 " pathEditMode="relative" rAng="0" ptsTypes="AA">
                                      <p:cBhvr>
                                        <p:cTn id="217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-2.22222E-6 L 2.96296E-6 -0.71234 " pathEditMode="relative" rAng="0" ptsTypes="AA">
                                      <p:cBhvr>
                                        <p:cTn id="219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2.83951E-6 L 1.48148E-6 -0.71235 " pathEditMode="relative" rAng="0" ptsTypes="AA">
                                      <p:cBhvr>
                                        <p:cTn id="221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148E-6 -2.09877E-6 L -1.48148E-6 -0.71234 " pathEditMode="relative" rAng="0" ptsTypes="AA">
                                      <p:cBhvr>
                                        <p:cTn id="223" dur="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93827E-6 L -1.11111E-6 -0.71234 " pathEditMode="relative" rAng="0" ptsTypes="AA">
                                      <p:cBhvr>
                                        <p:cTn id="225" dur="5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2.22222E-6 L 2.96296E-6 -0.71235 " pathEditMode="relative" rAng="0" ptsTypes="AA">
                                      <p:cBhvr>
                                        <p:cTn id="227" dur="5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97531E-6 L -4.44444E-6 -0.71234 " pathEditMode="relative" rAng="0" ptsTypes="AA">
                                      <p:cBhvr>
                                        <p:cTn id="229" dur="5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4.81481E-6 L 3.7037E-6 -0.71234 " pathEditMode="relative" rAng="0" ptsTypes="AA">
                                      <p:cBhvr>
                                        <p:cTn id="231" dur="5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6296E-6 2.34568E-6 L -2.96296E-6 -0.71235 " pathEditMode="relative" rAng="0" ptsTypes="AA">
                                      <p:cBhvr>
                                        <p:cTn id="233" dur="5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-4.93827E-7 L -2.59259E-6 -0.71235 " pathEditMode="relative" rAng="0" ptsTypes="AA">
                                      <p:cBhvr>
                                        <p:cTn id="235" dur="5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4.44444E-6 -0.71234 " pathEditMode="relative" rAng="0" ptsTypes="AA">
                                      <p:cBhvr>
                                        <p:cTn id="237" dur="5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481E-6 2.46914E-6 L 4.81481E-6 -0.71235 " pathEditMode="relative" rAng="0" ptsTypes="AA">
                                      <p:cBhvr>
                                        <p:cTn id="239" dur="5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-3.7037E-7 L 2.59259E-6 -0.71235 " pathEditMode="relative" rAng="0" ptsTypes="AA">
                                      <p:cBhvr>
                                        <p:cTn id="241" dur="5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-3.20988E-6 L -7.40741E-7 -0.71234 " pathEditMode="relative" rAng="0" ptsTypes="AA">
                                      <p:cBhvr>
                                        <p:cTn id="243" dur="5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3.95062E-6 L 2.59259E-6 -0.71235 " pathEditMode="relative" rAng="0" ptsTypes="AA">
                                      <p:cBhvr>
                                        <p:cTn id="245" dur="5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-0.71235 " pathEditMode="relative" rAng="0" ptsTypes="AA">
                                      <p:cBhvr>
                                        <p:cTn id="247" dur="5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08642E-6 L 4.44444E-6 -0.71234 " pathEditMode="relative" rAng="0" ptsTypes="AA">
                                      <p:cBhvr>
                                        <p:cTn id="249" dur="5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4.07407E-6 L 3.7037E-7 -0.71235 " pathEditMode="relative" rAng="0" ptsTypes="AA">
                                      <p:cBhvr>
                                        <p:cTn id="251" dur="5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3457E-6 L -3.33333E-6 -0.71235 " pathEditMode="relative" rAng="0" ptsTypes="AA">
                                      <p:cBhvr>
                                        <p:cTn id="253" dur="5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-1.60494E-6 L 2.59259E-6 -0.71234 " pathEditMode="relative" rAng="0" ptsTypes="AA">
                                      <p:cBhvr>
                                        <p:cTn id="255" dur="5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-4.44444E-6 L 2.96296E-6 -0.71234 " pathEditMode="relative" rAng="0" ptsTypes="AA">
                                      <p:cBhvr>
                                        <p:cTn id="257" dur="5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5802E-6 L 2.22222E-6 -0.71235 " pathEditMode="relative" rAng="0" ptsTypes="AA">
                                      <p:cBhvr>
                                        <p:cTn id="259" dur="5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-1.48148E-6 L 2.59259E-6 -0.71234 " pathEditMode="relative" rAng="0" ptsTypes="AA">
                                      <p:cBhvr>
                                        <p:cTn id="261" dur="5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32099E-6 L 0 -0.71234 " pathEditMode="relative" rAng="0" ptsTypes="AA">
                                      <p:cBhvr>
                                        <p:cTn id="263" dur="5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83951E-6 L 1.38778E-17 -0.71235 " pathEditMode="relative" rAng="0" ptsTypes="AA">
                                      <p:cBhvr>
                                        <p:cTn id="265" dur="5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481E-6 0 L 4.81481E-6 -0.71235 " pathEditMode="relative" rAng="0" ptsTypes="AA">
                                      <p:cBhvr>
                                        <p:cTn id="267" dur="5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-4.19753E-6 L 2.59259E-6 -0.71234 " pathEditMode="relative" rAng="0" ptsTypes="AA">
                                      <p:cBhvr>
                                        <p:cTn id="269" dur="5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2.96296E-6 L 3.7037E-7 -0.71235 " pathEditMode="relative" rAng="0" ptsTypes="AA">
                                      <p:cBhvr>
                                        <p:cTn id="271" dur="5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741E-7 1.23457E-7 L 7.40741E-7 -0.71235 " pathEditMode="relative" rAng="0" ptsTypes="AA">
                                      <p:cBhvr>
                                        <p:cTn id="273" dur="5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296E-6 -2.71605E-6 L 2.96296E-6 -0.71234 " pathEditMode="relative" rAng="0" ptsTypes="AA">
                                      <p:cBhvr>
                                        <p:cTn id="275" dur="5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71235 " pathEditMode="relative" rAng="0" ptsTypes="AA">
                                      <p:cBhvr>
                                        <p:cTn id="277" dur="5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2.46914E-7 L 2.59259E-6 -0.71235 " pathEditMode="relative" rAng="0" ptsTypes="AA">
                                      <p:cBhvr>
                                        <p:cTn id="279" dur="5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1.11111E-6 -0.71234 " pathEditMode="relative" rAng="0" ptsTypes="AA">
                                      <p:cBhvr>
                                        <p:cTn id="281" dur="50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4.5679E-6 L 3.7037E-7 -0.71235 " pathEditMode="relative" rAng="0" ptsTypes="AA">
                                      <p:cBhvr>
                                        <p:cTn id="283" dur="5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71235 " pathEditMode="relative" rAng="0" ptsTypes="AA">
                                      <p:cBhvr>
                                        <p:cTn id="285" dur="5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-0.71235 " pathEditMode="relative" rAng="0" ptsTypes="AA">
                                      <p:cBhvr>
                                        <p:cTn id="287" dur="5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741E-7 -2.46914E-6 L 7.40741E-7 -0.71234 " pathEditMode="relative" rAng="0" ptsTypes="AA">
                                      <p:cBhvr>
                                        <p:cTn id="28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741E-7 -2.46914E-6 L 7.40741E-7 -0.71234 " pathEditMode="relative" rAng="0" ptsTypes="AA">
                                      <p:cBhvr>
                                        <p:cTn id="29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3" grpId="0" uiExpand="1" build="p"/>
      <p:bldP spid="3" grpId="1" uiExpand="1" build="p"/>
      <p:bldP spid="5" grpId="0" uiExpand="1"/>
      <p:bldP spid="5" grpId="1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背景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253348" y="-1"/>
            <a:ext cx="9191534" cy="5143391"/>
          </a:xfrm>
          <a:solidFill>
            <a:schemeClr val="tx1"/>
          </a:solidFill>
        </p:spPr>
      </p:pic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DCF57C6C-968E-47BA-B74B-96086069A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97866"/>
              </p:ext>
            </p:extLst>
          </p:nvPr>
        </p:nvGraphicFramePr>
        <p:xfrm>
          <a:off x="0" y="1"/>
          <a:ext cx="5938186" cy="5143501"/>
        </p:xfrm>
        <a:graphic>
          <a:graphicData uri="http://schemas.openxmlformats.org/drawingml/2006/table">
            <a:tbl>
              <a:tblPr firstCol="1" bandRow="1" band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046634">
                  <a:extLst>
                    <a:ext uri="{9D8B030D-6E8A-4147-A177-3AD203B41FA5}">
                      <a16:colId xmlns:a16="http://schemas.microsoft.com/office/drawing/2014/main" val="817130193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4196537641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3763981991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708677618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138687031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1407294070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3740137762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2262546906"/>
                    </a:ext>
                  </a:extLst>
                </a:gridCol>
                <a:gridCol w="611444">
                  <a:extLst>
                    <a:ext uri="{9D8B030D-6E8A-4147-A177-3AD203B41FA5}">
                      <a16:colId xmlns:a16="http://schemas.microsoft.com/office/drawing/2014/main" val="1124190144"/>
                    </a:ext>
                  </a:extLst>
                </a:gridCol>
              </a:tblGrid>
              <a:tr h="4675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Integer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Real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String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List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Variable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ListSlice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ListItem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en-US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867173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integerValue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89333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realValue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25814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stringValue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883177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listValue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苹方-简 中黑体" panose="020B0604020202020204" pitchFamily="34" charset="-122"/>
                          <a:ea typeface="苹方-简 中黑体" panose="020B0604020202020204" pitchFamily="34" charset="-122"/>
                        </a:rPr>
                        <a:t>实际列表值</a:t>
                      </a: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732414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variableName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苹方-简 中黑体" panose="020B0604020202020204" pitchFamily="34" charset="-122"/>
                          <a:ea typeface="苹方-简 中黑体" panose="020B0604020202020204" pitchFamily="34" charset="-122"/>
                        </a:rPr>
                        <a:t>列表变量名</a:t>
                      </a: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苹方-简 中黑体" panose="020B0604020202020204" pitchFamily="34" charset="-122"/>
                          <a:ea typeface="苹方-简 中黑体" panose="020B0604020202020204" pitchFamily="34" charset="-122"/>
                        </a:rPr>
                        <a:t>列表变量名</a:t>
                      </a: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229656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attributeName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816841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transparent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苹方-简 中黑体" panose="020B0604020202020204" pitchFamily="34" charset="-122"/>
                        </a:rPr>
                        <a:t>true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4288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begin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苹方-简 中黑体" panose="020B0604020202020204" pitchFamily="34" charset="-122"/>
                          <a:ea typeface="苹方-简 中黑体" panose="020B0604020202020204" pitchFamily="34" charset="-122"/>
                        </a:rPr>
                        <a:t>对应迭代器</a:t>
                      </a: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1200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end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483571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step</a:t>
                      </a:r>
                      <a:endParaRPr kumimoji="0" lang="zh-CN" alt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5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苹方-简 中黑体" panose="020B0604020202020204" pitchFamily="34" charset="-122"/>
                        <a:ea typeface="苹方-简 中黑体" panose="020B0604020202020204" pitchFamily="34" charset="-122"/>
                      </a:endParaRPr>
                    </a:p>
                  </a:txBody>
                  <a:tcPr marL="102120" marR="102120" marT="51060" marB="51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377334"/>
                  </a:ext>
                </a:extLst>
              </a:tr>
            </a:tbl>
          </a:graphicData>
        </a:graphic>
      </p:graphicFrame>
      <p:sp>
        <p:nvSpPr>
          <p:cNvPr id="5" name="Structure Fields">
            <a:extLst>
              <a:ext uri="{FF2B5EF4-FFF2-40B4-BE49-F238E27FC236}">
                <a16:creationId xmlns:a16="http://schemas.microsoft.com/office/drawing/2014/main" id="{72804460-9F05-468C-B2DB-093F2AC23BFB}"/>
              </a:ext>
            </a:extLst>
          </p:cNvPr>
          <p:cNvSpPr txBox="1"/>
          <p:nvPr/>
        </p:nvSpPr>
        <p:spPr>
          <a:xfrm>
            <a:off x="4947259" y="642938"/>
            <a:ext cx="1910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Structure </a:t>
            </a:r>
          </a:p>
          <a:p>
            <a:r>
              <a:rPr lang="en-US" altLang="zh-CN" sz="3000" b="1" dirty="0">
                <a:solidFill>
                  <a:srgbClr val="415065"/>
                </a:solidFill>
                <a:latin typeface="Century Gothic" panose="020B0502020202020204" pitchFamily="34" charset="0"/>
              </a:rPr>
              <a:t>Fields</a:t>
            </a:r>
            <a:endParaRPr lang="zh-CN" altLang="en-US" sz="3000" b="1" dirty="0">
              <a:solidFill>
                <a:srgbClr val="41506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结构体域">
            <a:extLst>
              <a:ext uri="{FF2B5EF4-FFF2-40B4-BE49-F238E27FC236}">
                <a16:creationId xmlns:a16="http://schemas.microsoft.com/office/drawing/2014/main" id="{DB461925-716D-4C1D-91BC-AFED9136CEF8}"/>
              </a:ext>
            </a:extLst>
          </p:cNvPr>
          <p:cNvSpPr txBox="1"/>
          <p:nvPr/>
        </p:nvSpPr>
        <p:spPr>
          <a:xfrm>
            <a:off x="5352502" y="133649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>
                <a:latin typeface="苹方-简 中黑体" panose="020B0604020202020204" pitchFamily="34" charset="-122"/>
                <a:ea typeface="苹方-简 中黑体" panose="020B0604020202020204" pitchFamily="34" charset="-122"/>
              </a:rPr>
              <a:t>结构体域</a:t>
            </a:r>
            <a:endParaRPr lang="en-US" sz="2400" b="1" dirty="0">
              <a:latin typeface="苹方-简 中黑体" panose="020B0604020202020204" pitchFamily="34" charset="-122"/>
              <a:ea typeface="苹方-简 中黑体" panose="020B0604020202020204" pitchFamily="34" charset="-122"/>
            </a:endParaRPr>
          </a:p>
        </p:txBody>
      </p:sp>
      <p:sp>
        <p:nvSpPr>
          <p:cNvPr id="8" name="A =">
            <a:extLst>
              <a:ext uri="{FF2B5EF4-FFF2-40B4-BE49-F238E27FC236}">
                <a16:creationId xmlns:a16="http://schemas.microsoft.com/office/drawing/2014/main" id="{463000DF-F2C0-4BA4-B07F-33464A8E2726}"/>
              </a:ext>
            </a:extLst>
          </p:cNvPr>
          <p:cNvSpPr txBox="1"/>
          <p:nvPr/>
        </p:nvSpPr>
        <p:spPr>
          <a:xfrm>
            <a:off x="0" y="77027"/>
            <a:ext cx="3350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scadia Code" panose="020B0509020204030204" pitchFamily="49" charset="0"/>
              </a:rPr>
              <a:t>A = [1, 2, ‘a’, ‘</a:t>
            </a:r>
            <a:r>
              <a:rPr lang="en-US" altLang="zh-CN" sz="1050" dirty="0" err="1">
                <a:latin typeface="Cascadia Code" panose="020B0509020204030204" pitchFamily="49" charset="0"/>
              </a:rPr>
              <a:t>abc</a:t>
            </a:r>
            <a:r>
              <a:rPr lang="en-US" altLang="zh-CN" sz="1050" dirty="0">
                <a:latin typeface="Cascadia Code" panose="020B0509020204030204" pitchFamily="49" charset="0"/>
              </a:rPr>
              <a:t>’, [], [3, ‘4’, 5]]</a:t>
            </a:r>
            <a:endParaRPr lang="zh-CN" altLang="en-US" sz="1050" dirty="0">
              <a:latin typeface="Cascadia Code" panose="020B0509020204030204" pitchFamily="49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DDA457F7-98A5-4B06-84DF-9F1CFDB04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904685"/>
              </p:ext>
            </p:extLst>
          </p:nvPr>
        </p:nvGraphicFramePr>
        <p:xfrm>
          <a:off x="36031" y="203985"/>
          <a:ext cx="7443045" cy="424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B =">
            <a:extLst>
              <a:ext uri="{FF2B5EF4-FFF2-40B4-BE49-F238E27FC236}">
                <a16:creationId xmlns:a16="http://schemas.microsoft.com/office/drawing/2014/main" id="{C170A853-A65D-4AE9-A429-EDC13748297A}"/>
              </a:ext>
            </a:extLst>
          </p:cNvPr>
          <p:cNvSpPr txBox="1"/>
          <p:nvPr/>
        </p:nvSpPr>
        <p:spPr>
          <a:xfrm>
            <a:off x="1" y="307859"/>
            <a:ext cx="99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scadia Code" panose="020B0509020204030204" pitchFamily="49" charset="0"/>
              </a:rPr>
              <a:t>B = </a:t>
            </a:r>
            <a:r>
              <a:rPr lang="en-US" altLang="zh-CN" sz="1050" dirty="0" err="1">
                <a:latin typeface="Cascadia Code" panose="020B0509020204030204" pitchFamily="49" charset="0"/>
              </a:rPr>
              <a:t>A.pop</a:t>
            </a:r>
            <a:r>
              <a:rPr lang="en-US" altLang="zh-CN" sz="1050" dirty="0">
                <a:latin typeface="Cascadia Code" panose="020B0509020204030204" pitchFamily="49" charset="0"/>
              </a:rPr>
              <a:t>()</a:t>
            </a:r>
            <a:endParaRPr lang="zh-CN" altLang="en-US" sz="1050" dirty="0">
              <a:latin typeface="Cascadia Code" panose="020B0509020204030204" pitchFamily="49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5C95292-C3DE-4AE0-B7AA-0E2261D18C95}"/>
              </a:ext>
            </a:extLst>
          </p:cNvPr>
          <p:cNvGrpSpPr/>
          <p:nvPr/>
        </p:nvGrpSpPr>
        <p:grpSpPr>
          <a:xfrm>
            <a:off x="92075" y="3528276"/>
            <a:ext cx="1354984" cy="190333"/>
            <a:chOff x="2786635" y="3325472"/>
            <a:chExt cx="509330" cy="190333"/>
          </a:xfrm>
          <a:scene3d>
            <a:camera prst="orthographicFront"/>
            <a:lightRig rig="chilly" dir="t"/>
          </a:scene3d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7B53DDC-418C-4C42-B5B0-B817082C5262}"/>
                </a:ext>
              </a:extLst>
            </p:cNvPr>
            <p:cNvSpPr/>
            <p:nvPr/>
          </p:nvSpPr>
          <p:spPr>
            <a:xfrm>
              <a:off x="2786635" y="3325472"/>
              <a:ext cx="509330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12C6A66-0171-4EC1-83EC-7C7F94B35AFB}"/>
                </a:ext>
              </a:extLst>
            </p:cNvPr>
            <p:cNvSpPr txBox="1"/>
            <p:nvPr/>
          </p:nvSpPr>
          <p:spPr>
            <a:xfrm>
              <a:off x="2786635" y="3325472"/>
              <a:ext cx="509330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100" dirty="0">
                  <a:latin typeface="Cascadia Code" panose="020B0509020204030204" pitchFamily="49" charset="0"/>
                </a:rPr>
                <a:t>Symbol.at(“B”)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D16DA79-C66A-417F-9638-F3CC2D07E398}"/>
              </a:ext>
            </a:extLst>
          </p:cNvPr>
          <p:cNvGrpSpPr/>
          <p:nvPr/>
        </p:nvGrpSpPr>
        <p:grpSpPr>
          <a:xfrm>
            <a:off x="1579363" y="3409317"/>
            <a:ext cx="450266" cy="190333"/>
            <a:chOff x="3419295" y="3206513"/>
            <a:chExt cx="450266" cy="190333"/>
          </a:xfrm>
          <a:scene3d>
            <a:camera prst="orthographicFront"/>
            <a:lightRig rig="chilly" dir="t"/>
          </a:scene3d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F4089D5-F58C-489B-ABA1-6F608CC2A0A6}"/>
                </a:ext>
              </a:extLst>
            </p:cNvPr>
            <p:cNvSpPr/>
            <p:nvPr/>
          </p:nvSpPr>
          <p:spPr>
            <a:xfrm>
              <a:off x="3419295" y="3206513"/>
              <a:ext cx="450266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E6FC1BF-17AF-430C-9543-8433C39D5C64}"/>
                </a:ext>
              </a:extLst>
            </p:cNvPr>
            <p:cNvSpPr txBox="1"/>
            <p:nvPr/>
          </p:nvSpPr>
          <p:spPr>
            <a:xfrm>
              <a:off x="3419295" y="3206513"/>
              <a:ext cx="450266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List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AF34102-E6E5-4BD2-AC02-F7AD0A6B0C39}"/>
              </a:ext>
            </a:extLst>
          </p:cNvPr>
          <p:cNvGrpSpPr/>
          <p:nvPr/>
        </p:nvGrpSpPr>
        <p:grpSpPr>
          <a:xfrm>
            <a:off x="1580893" y="3647234"/>
            <a:ext cx="835530" cy="190333"/>
            <a:chOff x="3420825" y="3444430"/>
            <a:chExt cx="835530" cy="190333"/>
          </a:xfrm>
          <a:scene3d>
            <a:camera prst="orthographicFront"/>
            <a:lightRig rig="chilly" dir="t"/>
          </a:scene3d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922F786-6D0A-4D66-B397-FF937A8B0535}"/>
                </a:ext>
              </a:extLst>
            </p:cNvPr>
            <p:cNvSpPr/>
            <p:nvPr/>
          </p:nvSpPr>
          <p:spPr>
            <a:xfrm>
              <a:off x="3420825" y="3444430"/>
              <a:ext cx="835530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CB6F4C6-A64D-45FF-A88C-E5BF1E849C97}"/>
                </a:ext>
              </a:extLst>
            </p:cNvPr>
            <p:cNvSpPr txBox="1"/>
            <p:nvPr/>
          </p:nvSpPr>
          <p:spPr>
            <a:xfrm>
              <a:off x="3420825" y="3444430"/>
              <a:ext cx="835530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 err="1">
                  <a:latin typeface="Cascadia Code" panose="020B0509020204030204" pitchFamily="49" charset="0"/>
                </a:rPr>
                <a:t>listValue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984ECB4-1E68-463B-B3B5-879716848BC1}"/>
              </a:ext>
            </a:extLst>
          </p:cNvPr>
          <p:cNvGrpSpPr/>
          <p:nvPr/>
        </p:nvGrpSpPr>
        <p:grpSpPr>
          <a:xfrm>
            <a:off x="2541282" y="3171400"/>
            <a:ext cx="734182" cy="190333"/>
            <a:chOff x="4381214" y="2968596"/>
            <a:chExt cx="734182" cy="190333"/>
          </a:xfrm>
          <a:scene3d>
            <a:camera prst="orthographicFront"/>
            <a:lightRig rig="chilly" dir="t"/>
          </a:scene3d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519D960-2291-41FD-91D9-80BEA87FB47F}"/>
                </a:ext>
              </a:extLst>
            </p:cNvPr>
            <p:cNvSpPr/>
            <p:nvPr/>
          </p:nvSpPr>
          <p:spPr>
            <a:xfrm>
              <a:off x="4381214" y="2968596"/>
              <a:ext cx="734182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2E1A91D-B7AD-443D-A85A-974C71F280D8}"/>
                </a:ext>
              </a:extLst>
            </p:cNvPr>
            <p:cNvSpPr txBox="1"/>
            <p:nvPr/>
          </p:nvSpPr>
          <p:spPr>
            <a:xfrm>
              <a:off x="4381214" y="2968596"/>
              <a:ext cx="734182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A[5][0]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7472C4A-6154-4B80-97FE-3481D9CA3A24}"/>
              </a:ext>
            </a:extLst>
          </p:cNvPr>
          <p:cNvGrpSpPr/>
          <p:nvPr/>
        </p:nvGrpSpPr>
        <p:grpSpPr>
          <a:xfrm>
            <a:off x="3395492" y="3052442"/>
            <a:ext cx="814922" cy="190333"/>
            <a:chOff x="5235424" y="2849638"/>
            <a:chExt cx="814922" cy="190333"/>
          </a:xfrm>
          <a:scene3d>
            <a:camera prst="orthographicFront"/>
            <a:lightRig rig="chilly" dir="t"/>
          </a:scene3d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612A318-084F-47AE-9F6C-2E58152CD2C5}"/>
                </a:ext>
              </a:extLst>
            </p:cNvPr>
            <p:cNvSpPr/>
            <p:nvPr/>
          </p:nvSpPr>
          <p:spPr>
            <a:xfrm>
              <a:off x="5235424" y="2849638"/>
              <a:ext cx="814922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534906A-D783-45A4-923A-4A2FEC463187}"/>
                </a:ext>
              </a:extLst>
            </p:cNvPr>
            <p:cNvSpPr txBox="1"/>
            <p:nvPr/>
          </p:nvSpPr>
          <p:spPr>
            <a:xfrm>
              <a:off x="5235424" y="2849638"/>
              <a:ext cx="814922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Integer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2D6254-C1AF-4AA0-8489-8644DA3E0394}"/>
              </a:ext>
            </a:extLst>
          </p:cNvPr>
          <p:cNvGrpSpPr/>
          <p:nvPr/>
        </p:nvGrpSpPr>
        <p:grpSpPr>
          <a:xfrm>
            <a:off x="3400324" y="3290359"/>
            <a:ext cx="1529346" cy="190333"/>
            <a:chOff x="5240256" y="3087555"/>
            <a:chExt cx="1529346" cy="190333"/>
          </a:xfrm>
          <a:scene3d>
            <a:camera prst="orthographicFront"/>
            <a:lightRig rig="chilly" dir="t"/>
          </a:scene3d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6E011D5-B312-486F-8719-271F85B9FE22}"/>
                </a:ext>
              </a:extLst>
            </p:cNvPr>
            <p:cNvSpPr/>
            <p:nvPr/>
          </p:nvSpPr>
          <p:spPr>
            <a:xfrm>
              <a:off x="5240256" y="3087555"/>
              <a:ext cx="1529346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8D49E89-05BC-4E10-8E84-DBC980514747}"/>
                </a:ext>
              </a:extLst>
            </p:cNvPr>
            <p:cNvSpPr txBox="1"/>
            <p:nvPr/>
          </p:nvSpPr>
          <p:spPr>
            <a:xfrm>
              <a:off x="5240256" y="3087555"/>
              <a:ext cx="1529346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 err="1">
                  <a:latin typeface="Cascadia Code" panose="020B0509020204030204" pitchFamily="49" charset="0"/>
                </a:rPr>
                <a:t>integerValue</a:t>
              </a:r>
              <a:r>
                <a:rPr lang="en-US" altLang="zh-CN" sz="1100" kern="1200" dirty="0">
                  <a:latin typeface="Cascadia Code" panose="020B0509020204030204" pitchFamily="49" charset="0"/>
                </a:rPr>
                <a:t> = 3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39BB2E1-EA15-41E8-8E9A-B1269DEF1F8E}"/>
              </a:ext>
            </a:extLst>
          </p:cNvPr>
          <p:cNvGrpSpPr/>
          <p:nvPr/>
        </p:nvGrpSpPr>
        <p:grpSpPr>
          <a:xfrm>
            <a:off x="2541282" y="3647234"/>
            <a:ext cx="734182" cy="190333"/>
            <a:chOff x="4381214" y="3444430"/>
            <a:chExt cx="734182" cy="190333"/>
          </a:xfrm>
          <a:scene3d>
            <a:camera prst="orthographicFront"/>
            <a:lightRig rig="chilly" dir="t"/>
          </a:scene3d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2AC443A-6221-4EFC-9566-D1B2CC6C0783}"/>
                </a:ext>
              </a:extLst>
            </p:cNvPr>
            <p:cNvSpPr/>
            <p:nvPr/>
          </p:nvSpPr>
          <p:spPr>
            <a:xfrm>
              <a:off x="4381214" y="3444430"/>
              <a:ext cx="734182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38E575-818A-428F-A8AB-25B84A9F995A}"/>
                </a:ext>
              </a:extLst>
            </p:cNvPr>
            <p:cNvSpPr txBox="1"/>
            <p:nvPr/>
          </p:nvSpPr>
          <p:spPr>
            <a:xfrm>
              <a:off x="4381214" y="3444430"/>
              <a:ext cx="734182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A[5][1]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1771593-B9B4-4225-AB4F-FE38EF523A24}"/>
              </a:ext>
            </a:extLst>
          </p:cNvPr>
          <p:cNvGrpSpPr/>
          <p:nvPr/>
        </p:nvGrpSpPr>
        <p:grpSpPr>
          <a:xfrm>
            <a:off x="3395492" y="3528276"/>
            <a:ext cx="814922" cy="190333"/>
            <a:chOff x="5235424" y="3325472"/>
            <a:chExt cx="814922" cy="190333"/>
          </a:xfrm>
          <a:scene3d>
            <a:camera prst="orthographicFront"/>
            <a:lightRig rig="chilly" dir="t"/>
          </a:scene3d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873792C-E92E-4AF7-9D6B-7B9096C6FFE7}"/>
                </a:ext>
              </a:extLst>
            </p:cNvPr>
            <p:cNvSpPr/>
            <p:nvPr/>
          </p:nvSpPr>
          <p:spPr>
            <a:xfrm>
              <a:off x="5235424" y="3325472"/>
              <a:ext cx="814922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216043A-C209-4F4A-B892-9AFA6F0EDC99}"/>
                </a:ext>
              </a:extLst>
            </p:cNvPr>
            <p:cNvSpPr txBox="1"/>
            <p:nvPr/>
          </p:nvSpPr>
          <p:spPr>
            <a:xfrm>
              <a:off x="5235424" y="3325472"/>
              <a:ext cx="814922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String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ECCC334-27A1-4F6E-9009-02253E1AEF81}"/>
              </a:ext>
            </a:extLst>
          </p:cNvPr>
          <p:cNvGrpSpPr/>
          <p:nvPr/>
        </p:nvGrpSpPr>
        <p:grpSpPr>
          <a:xfrm>
            <a:off x="3400324" y="3766193"/>
            <a:ext cx="1529346" cy="190333"/>
            <a:chOff x="5240256" y="3563389"/>
            <a:chExt cx="1529346" cy="190333"/>
          </a:xfrm>
          <a:scene3d>
            <a:camera prst="orthographicFront"/>
            <a:lightRig rig="chilly" dir="t"/>
          </a:scene3d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82F5B0B-5139-4B2E-B6A1-6C54EEE79ED5}"/>
                </a:ext>
              </a:extLst>
            </p:cNvPr>
            <p:cNvSpPr/>
            <p:nvPr/>
          </p:nvSpPr>
          <p:spPr>
            <a:xfrm>
              <a:off x="5240256" y="3563389"/>
              <a:ext cx="1529346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51494F6-7E7A-4E41-AB8E-36E5CAA0E133}"/>
                </a:ext>
              </a:extLst>
            </p:cNvPr>
            <p:cNvSpPr txBox="1"/>
            <p:nvPr/>
          </p:nvSpPr>
          <p:spPr>
            <a:xfrm>
              <a:off x="5240256" y="3563389"/>
              <a:ext cx="1529346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 err="1">
                  <a:latin typeface="Cascadia Code" panose="020B0509020204030204" pitchFamily="49" charset="0"/>
                </a:rPr>
                <a:t>stringValue</a:t>
              </a:r>
              <a:r>
                <a:rPr lang="en-US" altLang="zh-CN" sz="1100" kern="1200" dirty="0">
                  <a:latin typeface="Cascadia Code" panose="020B0509020204030204" pitchFamily="49" charset="0"/>
                </a:rPr>
                <a:t> = “4”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DC57026-AC1E-42AD-91FF-BEB2A223C884}"/>
              </a:ext>
            </a:extLst>
          </p:cNvPr>
          <p:cNvGrpSpPr/>
          <p:nvPr/>
        </p:nvGrpSpPr>
        <p:grpSpPr>
          <a:xfrm>
            <a:off x="2541282" y="4123069"/>
            <a:ext cx="734182" cy="190333"/>
            <a:chOff x="4381214" y="3920265"/>
            <a:chExt cx="734182" cy="190333"/>
          </a:xfrm>
          <a:scene3d>
            <a:camera prst="orthographicFront"/>
            <a:lightRig rig="chilly" dir="t"/>
          </a:scene3d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DDE51AA-0015-416D-B40C-ADE49770600A}"/>
                </a:ext>
              </a:extLst>
            </p:cNvPr>
            <p:cNvSpPr/>
            <p:nvPr/>
          </p:nvSpPr>
          <p:spPr>
            <a:xfrm>
              <a:off x="4381214" y="3920265"/>
              <a:ext cx="734182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E28871B-AC5B-4912-A202-F7C292D63185}"/>
                </a:ext>
              </a:extLst>
            </p:cNvPr>
            <p:cNvSpPr txBox="1"/>
            <p:nvPr/>
          </p:nvSpPr>
          <p:spPr>
            <a:xfrm>
              <a:off x="4381214" y="3920265"/>
              <a:ext cx="734182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A[5][2]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8A86745-9647-474F-BB4F-C3AF81BD4699}"/>
              </a:ext>
            </a:extLst>
          </p:cNvPr>
          <p:cNvGrpSpPr/>
          <p:nvPr/>
        </p:nvGrpSpPr>
        <p:grpSpPr>
          <a:xfrm>
            <a:off x="3395492" y="4004110"/>
            <a:ext cx="814922" cy="190333"/>
            <a:chOff x="5235424" y="3801306"/>
            <a:chExt cx="814922" cy="190333"/>
          </a:xfrm>
          <a:scene3d>
            <a:camera prst="orthographicFront"/>
            <a:lightRig rig="chilly" dir="t"/>
          </a:scene3d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2875EF1-D372-4174-96BB-44DF1C48C9DF}"/>
                </a:ext>
              </a:extLst>
            </p:cNvPr>
            <p:cNvSpPr/>
            <p:nvPr/>
          </p:nvSpPr>
          <p:spPr>
            <a:xfrm>
              <a:off x="5235424" y="3801306"/>
              <a:ext cx="814922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748240E-961C-401A-8C00-134A3364C8EE}"/>
                </a:ext>
              </a:extLst>
            </p:cNvPr>
            <p:cNvSpPr txBox="1"/>
            <p:nvPr/>
          </p:nvSpPr>
          <p:spPr>
            <a:xfrm>
              <a:off x="5235424" y="3801306"/>
              <a:ext cx="814922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Integer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B9C979-8384-4265-99DD-74B8CF04DD90}"/>
              </a:ext>
            </a:extLst>
          </p:cNvPr>
          <p:cNvGrpSpPr/>
          <p:nvPr/>
        </p:nvGrpSpPr>
        <p:grpSpPr>
          <a:xfrm>
            <a:off x="3400324" y="4242027"/>
            <a:ext cx="1529346" cy="190333"/>
            <a:chOff x="5240256" y="4039223"/>
            <a:chExt cx="1529346" cy="190333"/>
          </a:xfrm>
          <a:scene3d>
            <a:camera prst="orthographicFront"/>
            <a:lightRig rig="chilly" dir="t"/>
          </a:scene3d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90C33DF-E007-42E3-B65F-C4C2A71AFE2D}"/>
                </a:ext>
              </a:extLst>
            </p:cNvPr>
            <p:cNvSpPr/>
            <p:nvPr/>
          </p:nvSpPr>
          <p:spPr>
            <a:xfrm>
              <a:off x="5240256" y="4039223"/>
              <a:ext cx="1529346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AEF3863-194B-437A-9E13-4C137E5CE301}"/>
                </a:ext>
              </a:extLst>
            </p:cNvPr>
            <p:cNvSpPr txBox="1"/>
            <p:nvPr/>
          </p:nvSpPr>
          <p:spPr>
            <a:xfrm>
              <a:off x="5240256" y="4039223"/>
              <a:ext cx="1529346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 err="1">
                  <a:latin typeface="Cascadia Code" panose="020B0509020204030204" pitchFamily="49" charset="0"/>
                </a:rPr>
                <a:t>integerValue</a:t>
              </a:r>
              <a:r>
                <a:rPr lang="en-US" altLang="zh-CN" sz="1100" kern="1200" dirty="0">
                  <a:latin typeface="Cascadia Code" panose="020B0509020204030204" pitchFamily="49" charset="0"/>
                </a:rPr>
                <a:t> = 5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3A01087-49D4-4632-9720-889A433E39C6}"/>
              </a:ext>
            </a:extLst>
          </p:cNvPr>
          <p:cNvGrpSpPr/>
          <p:nvPr/>
        </p:nvGrpSpPr>
        <p:grpSpPr>
          <a:xfrm>
            <a:off x="69156" y="2599091"/>
            <a:ext cx="296008" cy="238537"/>
            <a:chOff x="55791" y="1189836"/>
            <a:chExt cx="296008" cy="238537"/>
          </a:xfrm>
          <a:scene3d>
            <a:camera prst="orthographicFront"/>
            <a:lightRig rig="chilly" dir="t"/>
          </a:scene3d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9819776-A1B0-4D70-97D3-F708F92F1F1C}"/>
                </a:ext>
              </a:extLst>
            </p:cNvPr>
            <p:cNvSpPr/>
            <p:nvPr/>
          </p:nvSpPr>
          <p:spPr>
            <a:xfrm>
              <a:off x="55791" y="1189836"/>
              <a:ext cx="296008" cy="238537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C90B8D2-E082-495F-A557-26CDE55DABB5}"/>
                </a:ext>
              </a:extLst>
            </p:cNvPr>
            <p:cNvSpPr txBox="1"/>
            <p:nvPr/>
          </p:nvSpPr>
          <p:spPr>
            <a:xfrm>
              <a:off x="55791" y="1189836"/>
              <a:ext cx="296008" cy="2385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dirty="0">
                  <a:latin typeface="Cascadia Code" panose="020B0509020204030204" pitchFamily="49" charset="0"/>
                </a:rPr>
                <a:t>B</a:t>
              </a:r>
              <a:endParaRPr lang="zh-CN" altLang="en-US" sz="20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E34AC0C-2CCD-4AD6-AFF1-DC231C865559}"/>
              </a:ext>
            </a:extLst>
          </p:cNvPr>
          <p:cNvGrpSpPr/>
          <p:nvPr/>
        </p:nvGrpSpPr>
        <p:grpSpPr>
          <a:xfrm>
            <a:off x="565107" y="2500788"/>
            <a:ext cx="767457" cy="190333"/>
            <a:chOff x="551742" y="1091533"/>
            <a:chExt cx="767457" cy="190333"/>
          </a:xfrm>
          <a:scene3d>
            <a:camera prst="orthographicFront"/>
            <a:lightRig rig="chilly" dir="t"/>
          </a:scene3d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527BF0D-7D68-467E-8E27-7E9290A57C45}"/>
                </a:ext>
              </a:extLst>
            </p:cNvPr>
            <p:cNvSpPr/>
            <p:nvPr/>
          </p:nvSpPr>
          <p:spPr>
            <a:xfrm>
              <a:off x="551742" y="1091533"/>
              <a:ext cx="767457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F362779-4CCB-4AAE-AD9B-5E26A4C31FDF}"/>
                </a:ext>
              </a:extLst>
            </p:cNvPr>
            <p:cNvSpPr txBox="1"/>
            <p:nvPr/>
          </p:nvSpPr>
          <p:spPr>
            <a:xfrm>
              <a:off x="551742" y="1091533"/>
              <a:ext cx="767457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Cascadia Code" panose="020B0509020204030204" pitchFamily="49" charset="0"/>
                </a:rPr>
                <a:t>Variable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1E78ABD-CD95-4903-86C2-D98D9E1E75CD}"/>
              </a:ext>
            </a:extLst>
          </p:cNvPr>
          <p:cNvGrpSpPr/>
          <p:nvPr/>
        </p:nvGrpSpPr>
        <p:grpSpPr>
          <a:xfrm>
            <a:off x="560575" y="2738705"/>
            <a:ext cx="1587012" cy="190333"/>
            <a:chOff x="547210" y="1329450"/>
            <a:chExt cx="1587012" cy="190333"/>
          </a:xfrm>
          <a:scene3d>
            <a:camera prst="orthographicFront"/>
            <a:lightRig rig="chilly" dir="t"/>
          </a:scene3d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2420BF7-508A-43E2-BBE7-6FF55E117EB9}"/>
                </a:ext>
              </a:extLst>
            </p:cNvPr>
            <p:cNvSpPr/>
            <p:nvPr/>
          </p:nvSpPr>
          <p:spPr>
            <a:xfrm>
              <a:off x="547210" y="1329450"/>
              <a:ext cx="1587012" cy="190333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6A6420E-AC8C-4C2B-98A3-21EB4C889AED}"/>
                </a:ext>
              </a:extLst>
            </p:cNvPr>
            <p:cNvSpPr txBox="1"/>
            <p:nvPr/>
          </p:nvSpPr>
          <p:spPr>
            <a:xfrm>
              <a:off x="547210" y="1329450"/>
              <a:ext cx="1587012" cy="1903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 err="1">
                  <a:latin typeface="Cascadia Code" panose="020B0509020204030204" pitchFamily="49" charset="0"/>
                </a:rPr>
                <a:t>VariableName</a:t>
              </a:r>
              <a:r>
                <a:rPr lang="en-US" altLang="zh-CN" sz="1100" kern="1200" dirty="0">
                  <a:latin typeface="Cascadia Code" panose="020B0509020204030204" pitchFamily="49" charset="0"/>
                </a:rPr>
                <a:t> = “B”</a:t>
              </a:r>
              <a:endParaRPr lang="zh-CN" altLang="en-US" sz="1100" kern="1200" dirty="0">
                <a:latin typeface="Cascadia Code" panose="020B05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4.5679E-6 L -0.72269 0.568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0" y="2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9.87654E-7 L -0.77709 0.42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7" y="2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699390-26A6-4B50-9974-927058BF4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>
                                            <p:graphicEl>
                                              <a:dgm id="{EA699390-26A6-4B50-9974-927058BF4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5E6B69-D48D-4B99-B2D8-288072CAE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graphicEl>
                                              <a:dgm id="{CB5E6B69-D48D-4B99-B2D8-288072CAE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99C148-E89E-4B7E-9CC5-E5C996D7C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graphicEl>
                                              <a:dgm id="{9599C148-E89E-4B7E-9CC5-E5C996D7C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3CD69F-76AA-4CF8-B77F-81A36828A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graphicEl>
                                              <a:dgm id="{CB3CD69F-76AA-4CF8-B77F-81A36828A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5FCD7F-130A-4F33-BDD5-2325D382A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graphicEl>
                                              <a:dgm id="{385FCD7F-130A-4F33-BDD5-2325D382A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6BF4F6-009C-4318-A231-CD9E3ED28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>
                                            <p:graphicEl>
                                              <a:dgm id="{916BF4F6-009C-4318-A231-CD9E3ED28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DA92D93-53A1-4AF1-B007-2D05F3C9E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>
                                            <p:graphicEl>
                                              <a:dgm id="{6DA92D93-53A1-4AF1-B007-2D05F3C9E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3BDA127-D636-42B3-9B8E-E90DE2604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9">
                                            <p:graphicEl>
                                              <a:dgm id="{C3BDA127-D636-42B3-9B8E-E90DE2604E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C2D725-3C3E-48C0-98EB-00F30F7A5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9">
                                            <p:graphicEl>
                                              <a:dgm id="{0DC2D725-3C3E-48C0-98EB-00F30F7A5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810C3D-7307-4135-BAA3-D9E648AEC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9">
                                            <p:graphicEl>
                                              <a:dgm id="{3B810C3D-7307-4135-BAA3-D9E648AEC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13F6C2-B90E-4F25-BA08-6A757754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">
                                            <p:graphicEl>
                                              <a:dgm id="{5613F6C2-B90E-4F25-BA08-6A757754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465A4E-8555-4997-A687-F000DDF1F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">
                                            <p:graphicEl>
                                              <a:dgm id="{A5465A4E-8555-4997-A687-F000DDF1F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4B29FE5-6659-4797-BE8E-ADB606891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9">
                                            <p:graphicEl>
                                              <a:dgm id="{04B29FE5-6659-4797-BE8E-ADB606891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DE9CF33-6C9B-457C-B6D4-8DD77CA1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">
                                            <p:graphicEl>
                                              <a:dgm id="{FDE9CF33-6C9B-457C-B6D4-8DD77CA12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7EA1AF-F412-4E66-BE33-E8DFE11C5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">
                                            <p:graphicEl>
                                              <a:dgm id="{DA7EA1AF-F412-4E66-BE33-E8DFE11C5A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4422DF-AAEA-452A-9DD3-702D20E50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9">
                                            <p:graphicEl>
                                              <a:dgm id="{D84422DF-AAEA-452A-9DD3-702D20E50A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EF243C-805B-4814-891F-C59650C6E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9">
                                            <p:graphicEl>
                                              <a:dgm id="{F0EF243C-805B-4814-891F-C59650C6E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B896E5-09F1-4C6A-A800-92087E8C8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graphicEl>
                                              <a:dgm id="{AAB896E5-09F1-4C6A-A800-92087E8C8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B8F8C2-FBAE-480C-87D9-8E30A23E2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9">
                                            <p:graphicEl>
                                              <a:dgm id="{6EB8F8C2-FBAE-480C-87D9-8E30A23E2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21774D-A283-431C-9FC0-A2B8FE3D5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9">
                                            <p:graphicEl>
                                              <a:dgm id="{2C21774D-A283-431C-9FC0-A2B8FE3D5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6BEF2-5020-4967-A663-547B5E852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9">
                                            <p:graphicEl>
                                              <a:dgm id="{8376BEF2-5020-4967-A663-547B5E8526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449818-0DC6-47F1-9FDC-06CC85ABB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9">
                                            <p:graphicEl>
                                              <a:dgm id="{E0449818-0DC6-47F1-9FDC-06CC85ABB9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F3279D-3870-4CF3-9DC2-02D8A39A5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9">
                                            <p:graphicEl>
                                              <a:dgm id="{3DF3279D-3870-4CF3-9DC2-02D8A39A5D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DA1E16-648C-4E5F-AF22-3A38EF2BA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9">
                                            <p:graphicEl>
                                              <a:dgm id="{C8DA1E16-648C-4E5F-AF22-3A38EF2BAD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7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01AAA7-B7D6-48FF-B6AF-730318847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graphicEl>
                                              <a:dgm id="{E701AAA7-B7D6-48FF-B6AF-730318847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6123DBA-503C-43F3-8A84-1A48A956E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9">
                                            <p:graphicEl>
                                              <a:dgm id="{16123DBA-503C-43F3-8A84-1A48A956E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25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BA2D05-D47B-4C1C-AA53-63B434361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9">
                                            <p:graphicEl>
                                              <a:dgm id="{8DBA2D05-D47B-4C1C-AA53-63B434361C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0C7F73-457D-44B6-BFAE-C8910C4F4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9">
                                            <p:graphicEl>
                                              <a:dgm id="{560C7F73-457D-44B6-BFAE-C8910C4F4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7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CB8575-B861-4BA4-9FC9-7539A6444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9">
                                            <p:graphicEl>
                                              <a:dgm id="{63CB8575-B861-4BA4-9FC9-7539A6444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370FB4-5F55-440F-83B9-CEEAC8414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9">
                                            <p:graphicEl>
                                              <a:dgm id="{0C370FB4-5F55-440F-83B9-CEEAC8414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25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DBD8B9-ABE2-43CE-85B5-83116C550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9">
                                            <p:graphicEl>
                                              <a:dgm id="{A5DBD8B9-ABE2-43CE-85B5-83116C550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AD0F9C-CEAD-4209-8DBC-6B654D080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9">
                                            <p:graphicEl>
                                              <a:dgm id="{D4AD0F9C-CEAD-4209-8DBC-6B654D080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D02341-AE15-484E-BF4E-C8D0011B9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9">
                                            <p:graphicEl>
                                              <a:dgm id="{E8D02341-AE15-484E-BF4E-C8D0011B9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DCEB42-8CF0-4201-821C-6809DF54D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9">
                                            <p:graphicEl>
                                              <a:dgm id="{B2DCEB42-8CF0-4201-821C-6809DF54D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25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518FE24-2D85-4ED0-82E2-CDF58F27A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9">
                                            <p:graphicEl>
                                              <a:dgm id="{B518FE24-2D85-4ED0-82E2-CDF58F27A7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7E7B82-2914-4E6D-87FD-B2FCE8199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9">
                                            <p:graphicEl>
                                              <a:dgm id="{DA7E7B82-2914-4E6D-87FD-B2FCE8199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75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4789C5-389E-4222-BBE4-0E53FED48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9">
                                            <p:graphicEl>
                                              <a:dgm id="{114789C5-389E-4222-BBE4-0E53FED48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2F2F7A-F9AC-48CB-99C5-152957AAD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9">
                                            <p:graphicEl>
                                              <a:dgm id="{A62F2F7A-F9AC-48CB-99C5-152957AAD5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25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23C8BA-E43C-4B32-86CE-A0161AE84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9">
                                            <p:graphicEl>
                                              <a:dgm id="{A323C8BA-E43C-4B32-86CE-A0161AE84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7C1604-2DDF-4A60-BF35-7F0E58F97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9">
                                            <p:graphicEl>
                                              <a:dgm id="{187C1604-2DDF-4A60-BF35-7F0E58F97F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75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881F87-0526-4336-8BFF-0E19F6E72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9">
                                            <p:graphicEl>
                                              <a:dgm id="{C0881F87-0526-4336-8BFF-0E19F6E725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4DE96E-2C11-49E3-B835-1A604463B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9">
                                            <p:graphicEl>
                                              <a:dgm id="{084DE96E-2C11-49E3-B835-1A604463B9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25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B71950-1DFB-4291-9330-19D36F210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9">
                                            <p:graphicEl>
                                              <a:dgm id="{38B71950-1DFB-4291-9330-19D36F210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26CA9A-D98B-49DE-8C59-1AA92A2F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9">
                                            <p:graphicEl>
                                              <a:dgm id="{0226CA9A-D98B-49DE-8C59-1AA92A2FB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975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C064BB-6F32-4535-8274-C8613448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9">
                                            <p:graphicEl>
                                              <a:dgm id="{45C064BB-6F32-4535-8274-C8613448B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F87012-F92F-45BA-9081-BE17D9C56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9">
                                            <p:graphicEl>
                                              <a:dgm id="{5BF87012-F92F-45BA-9081-BE17D9C566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F7630D-3682-4AEC-9A86-2FE837069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9">
                                            <p:graphicEl>
                                              <a:dgm id="{CFF7630D-3682-4AEC-9A86-2FE837069E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56E5B5-6622-4DAB-82A0-31491DC71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0"/>
                                        <p:tgtEl>
                                          <p:spTgt spid="9">
                                            <p:graphicEl>
                                              <a:dgm id="{1F56E5B5-6622-4DAB-82A0-31491DC71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75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097E44-A25E-40D5-A3E9-057F13A94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9">
                                            <p:graphicEl>
                                              <a:dgm id="{49097E44-A25E-40D5-A3E9-057F13A942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5D5160-729E-4F77-94E4-D93753EFE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9">
                                            <p:graphicEl>
                                              <a:dgm id="{FB5D5160-729E-4F77-94E4-D93753EFE1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25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7208D6-D2F2-4767-BD30-311AD09B6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9">
                                            <p:graphicEl>
                                              <a:dgm id="{5C7208D6-D2F2-4767-BD30-311AD09B6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242A4E-0A80-4834-8A74-B6A00117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9">
                                            <p:graphicEl>
                                              <a:dgm id="{1F242A4E-0A80-4834-8A74-B6A00117D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175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1BF88E7-1344-408E-B63E-F91CE01E8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9">
                                            <p:graphicEl>
                                              <a:dgm id="{31BF88E7-1344-408E-B63E-F91CE01E82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963792-93F0-4C77-B074-A3784822C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9">
                                            <p:graphicEl>
                                              <a:dgm id="{91963792-93F0-4C77-B074-A3784822C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225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564F79-9597-4811-8E50-B906E6C17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0"/>
                                        <p:tgtEl>
                                          <p:spTgt spid="9">
                                            <p:graphicEl>
                                              <a:dgm id="{0C564F79-9597-4811-8E50-B906E6C17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05412D-F982-4C49-A9A7-7F883502F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0"/>
                                        <p:tgtEl>
                                          <p:spTgt spid="9">
                                            <p:graphicEl>
                                              <a:dgm id="{6605412D-F982-4C49-A9A7-7F883502F4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275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F6453D-11E4-4FA8-A25F-0BC59B15C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9">
                                            <p:graphicEl>
                                              <a:dgm id="{0DF6453D-11E4-4FA8-A25F-0BC59B15C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972D62-346D-4FCD-8AB2-211BF8582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0"/>
                                        <p:tgtEl>
                                          <p:spTgt spid="9">
                                            <p:graphicEl>
                                              <a:dgm id="{E8972D62-346D-4FCD-8AB2-211BF85829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956D50-0482-4EA9-B478-A95459570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9">
                                            <p:graphicEl>
                                              <a:dgm id="{84956D50-0482-4EA9-B478-A95459570C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AA4E49-166A-4ACA-A7C0-A997F543D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0"/>
                                        <p:tgtEl>
                                          <p:spTgt spid="9">
                                            <p:graphicEl>
                                              <a:dgm id="{51AA4E49-166A-4ACA-A7C0-A997F543DE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BC2617-DFA2-4DD4-8CF4-494CDFE46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9">
                                            <p:graphicEl>
                                              <a:dgm id="{CCBC2617-DFA2-4DD4-8CF4-494CDFE462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1E0DB1-59E1-4D9A-A921-33E28DFA1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0"/>
                                        <p:tgtEl>
                                          <p:spTgt spid="9">
                                            <p:graphicEl>
                                              <a:dgm id="{7E1E0DB1-59E1-4D9A-A921-33E28DFA1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0B8149D-A58F-4EAF-8FD8-A86F016C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9">
                                            <p:graphicEl>
                                              <a:dgm id="{20B8149D-A58F-4EAF-8FD8-A86F016C1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BAF2C8-713E-4520-AD29-5773326B4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0"/>
                                        <p:tgtEl>
                                          <p:spTgt spid="9">
                                            <p:graphicEl>
                                              <a:dgm id="{4ABAF2C8-713E-4520-AD29-5773326B4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7A7565-B323-4DE5-9A0D-1B17466C5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9">
                                            <p:graphicEl>
                                              <a:dgm id="{AF7A7565-B323-4DE5-9A0D-1B17466C57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9ABF6B-F085-4769-81F2-6E256E7E1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9">
                                            <p:graphicEl>
                                              <a:dgm id="{CA9ABF6B-F085-4769-81F2-6E256E7E1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9">
                                            <p:graphicEl>
                                              <a:dgm id="{38B71950-1DFB-4291-9330-19D36F210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B71950-1DFB-4291-9330-19D36F210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9">
                                            <p:graphicEl>
                                              <a:dgm id="{0226CA9A-D98B-49DE-8C59-1AA92A2FB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26CA9A-D98B-49DE-8C59-1AA92A2F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269 0.56851 L 0.02893 0.43919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69" y="-6481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708 0.4287 L 0.03866 0.45031 " pathEditMode="relative" rAng="0" ptsTypes="AA">
                                      <p:cBhvr>
                                        <p:cTn id="3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87" y="108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9">
                                            <p:graphicEl>
                                              <a:dgm id="{0226CA9A-D98B-49DE-8C59-1AA92A2F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15 -1.85185E-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9">
                                            <p:graphicEl>
                                              <a:dgm id="{45C064BB-6F32-4535-8274-C8613448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57" y="0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9">
                                            <p:graphicEl>
                                              <a:dgm id="{5BF87012-F92F-45BA-9081-BE17D9C56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61 -1.85185E-6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9">
                                            <p:graphicEl>
                                              <a:dgm id="{CFF7630D-3682-4AEC-9A86-2FE837069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15 -1.85185E-6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9">
                                            <p:graphicEl>
                                              <a:dgm id="{1F56E5B5-6622-4DAB-82A0-31491DC71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57" y="0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9">
                                            <p:graphicEl>
                                              <a:dgm id="{49097E44-A25E-40D5-A3E9-057F13A94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15 -1.85185E-6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9">
                                            <p:graphicEl>
                                              <a:dgm id="{FB5D5160-729E-4F77-94E4-D93753EFE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57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9">
                                            <p:graphicEl>
                                              <a:dgm id="{5C7208D6-D2F2-4767-BD30-311AD09B6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9">
                                            <p:graphicEl>
                                              <a:dgm id="{1F242A4E-0A80-4834-8A74-B6A00117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61 -1.85185E-6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9">
                                            <p:graphicEl>
                                              <a:dgm id="{31BF88E7-1344-408E-B63E-F91CE01E8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61 -1.85185E-6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9">
                                            <p:graphicEl>
                                              <a:dgm id="{91963792-93F0-4C77-B074-A3784822C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61 -1.85185E-6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9">
                                            <p:graphicEl>
                                              <a:dgm id="{0C564F79-9597-4811-8E50-B906E6C17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85 -1.85185E-6 " pathEditMode="relative" rAng="0" ptsTypes="AA">
                                      <p:cBhvr>
                                        <p:cTn id="344" dur="2000" fill="hold"/>
                                        <p:tgtEl>
                                          <p:spTgt spid="9">
                                            <p:graphicEl>
                                              <a:dgm id="{6605412D-F982-4C49-A9A7-7F883502F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4" y="0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9">
                                            <p:graphicEl>
                                              <a:dgm id="{0DF6453D-11E4-4FA8-A25F-0BC59B15C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9">
                                            <p:graphicEl>
                                              <a:dgm id="{E8972D62-346D-4FCD-8AB2-211BF8582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61 -1.85185E-6 " pathEditMode="relative" rAng="0" ptsTypes="AA">
                                      <p:cBhvr>
                                        <p:cTn id="350" dur="2000" fill="hold"/>
                                        <p:tgtEl>
                                          <p:spTgt spid="9">
                                            <p:graphicEl>
                                              <a:dgm id="{84956D50-0482-4EA9-B478-A95459570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9">
                                            <p:graphicEl>
                                              <a:dgm id="{51AA4E49-166A-4ACA-A7C0-A997F543D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61 -1.85185E-6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9">
                                            <p:graphicEl>
                                              <a:dgm id="{CCBC2617-DFA2-4DD4-8CF4-494CDFE46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9">
                                            <p:graphicEl>
                                              <a:dgm id="{7E1E0DB1-59E1-4D9A-A921-33E28DFA1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85 -1.85185E-6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9">
                                            <p:graphicEl>
                                              <a:dgm id="{20B8149D-A58F-4EAF-8FD8-A86F016C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4" y="0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38 -1.85185E-6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9">
                                            <p:graphicEl>
                                              <a:dgm id="{4ABAF2C8-713E-4520-AD29-5773326B4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61 -1.85185E-6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9">
                                            <p:graphicEl>
                                              <a:dgm id="{AF7A7565-B323-4DE5-9A0D-1B17466C5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0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27385 -1.85185E-6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9">
                                            <p:graphicEl>
                                              <a:dgm id="{CA9ABF6B-F085-4769-81F2-6E256E7E1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9">
                                            <p:graphicEl>
                                              <a:dgm id="{0226CA9A-D98B-49DE-8C59-1AA92A2FB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26CA9A-D98B-49DE-8C59-1AA92A2F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9">
                                            <p:graphicEl>
                                              <a:dgm id="{45C064BB-6F32-4535-8274-C8613448B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C064BB-6F32-4535-8274-C8613448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9">
                                            <p:graphicEl>
                                              <a:dgm id="{5BF87012-F92F-45BA-9081-BE17D9C566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F87012-F92F-45BA-9081-BE17D9C56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9">
                                            <p:graphicEl>
                                              <a:dgm id="{CFF7630D-3682-4AEC-9A86-2FE837069E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F7630D-3682-4AEC-9A86-2FE837069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9">
                                            <p:graphicEl>
                                              <a:dgm id="{1F56E5B5-6622-4DAB-82A0-31491DC71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56E5B5-6622-4DAB-82A0-31491DC71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9">
                                            <p:graphicEl>
                                              <a:dgm id="{49097E44-A25E-40D5-A3E9-057F13A942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097E44-A25E-40D5-A3E9-057F13A94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9">
                                            <p:graphicEl>
                                              <a:dgm id="{FB5D5160-729E-4F77-94E4-D93753EFE1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5D5160-729E-4F77-94E4-D93753EFE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9">
                                            <p:graphicEl>
                                              <a:dgm id="{5C7208D6-D2F2-4767-BD30-311AD09B6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7208D6-D2F2-4767-BD30-311AD09B6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9">
                                            <p:graphicEl>
                                              <a:dgm id="{1F242A4E-0A80-4834-8A74-B6A00117D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242A4E-0A80-4834-8A74-B6A00117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9">
                                            <p:graphicEl>
                                              <a:dgm id="{31BF88E7-1344-408E-B63E-F91CE01E82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1BF88E7-1344-408E-B63E-F91CE01E8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9">
                                            <p:graphicEl>
                                              <a:dgm id="{91963792-93F0-4C77-B074-A3784822C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963792-93F0-4C77-B074-A3784822C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9">
                                            <p:graphicEl>
                                              <a:dgm id="{0C564F79-9597-4811-8E50-B906E6C17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564F79-9597-4811-8E50-B906E6C17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9">
                                            <p:graphicEl>
                                              <a:dgm id="{6605412D-F982-4C49-A9A7-7F883502F4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05412D-F982-4C49-A9A7-7F883502F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9">
                                            <p:graphicEl>
                                              <a:dgm id="{0DF6453D-11E4-4FA8-A25F-0BC59B15C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F6453D-11E4-4FA8-A25F-0BC59B15C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9">
                                            <p:graphicEl>
                                              <a:dgm id="{E8972D62-346D-4FCD-8AB2-211BF85829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972D62-346D-4FCD-8AB2-211BF8582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9">
                                            <p:graphicEl>
                                              <a:dgm id="{84956D50-0482-4EA9-B478-A95459570C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956D50-0482-4EA9-B478-A95459570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9">
                                            <p:graphicEl>
                                              <a:dgm id="{51AA4E49-166A-4ACA-A7C0-A997F543DE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AA4E49-166A-4ACA-A7C0-A997F543D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9">
                                            <p:graphicEl>
                                              <a:dgm id="{CCBC2617-DFA2-4DD4-8CF4-494CDFE462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BC2617-DFA2-4DD4-8CF4-494CDFE46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9">
                                            <p:graphicEl>
                                              <a:dgm id="{7E1E0DB1-59E1-4D9A-A921-33E28DFA1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1E0DB1-59E1-4D9A-A921-33E28DFA1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9">
                                            <p:graphicEl>
                                              <a:dgm id="{20B8149D-A58F-4EAF-8FD8-A86F016C1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0B8149D-A58F-4EAF-8FD8-A86F016C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9">
                                            <p:graphicEl>
                                              <a:dgm id="{4ABAF2C8-713E-4520-AD29-5773326B4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BAF2C8-713E-4520-AD29-5773326B4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9">
                                            <p:graphicEl>
                                              <a:dgm id="{AF7A7565-B323-4DE5-9A0D-1B17466C57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7A7565-B323-4DE5-9A0D-1B17466C5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9">
                                            <p:graphicEl>
                                              <a:dgm id="{CA9ABF6B-F085-4769-81F2-6E256E7E1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9ABF6B-F085-4769-81F2-6E256E7E1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  <p:bldGraphic spid="9" grpId="2">
        <p:bldSub>
          <a:bldDgm bld="one"/>
        </p:bldSub>
      </p:bldGraphic>
      <p:bldGraphic spid="9" grpId="3" uiExpand="1">
        <p:bldSub>
          <a:bldDgm bld="one"/>
        </p:bldSub>
      </p:bldGraphic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1846</Words>
  <Application>Microsoft Office PowerPoint</Application>
  <PresentationFormat>自定义</PresentationFormat>
  <Paragraphs>287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Cascadia code, 微软雅黑</vt:lpstr>
      <vt:lpstr>Gill Sans</vt:lpstr>
      <vt:lpstr>苹方-简 中粗体</vt:lpstr>
      <vt:lpstr>苹方-简 中黑体</vt:lpstr>
      <vt:lpstr>叶根友唐楷简</vt:lpstr>
      <vt:lpstr>Arial</vt:lpstr>
      <vt:lpstr>Calibri</vt:lpstr>
      <vt:lpstr>Calibri Light</vt:lpstr>
      <vt:lpstr>Cascadia Code</vt:lpstr>
      <vt:lpstr>Century Gothic</vt:lpstr>
      <vt:lpstr>1_Office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>第一PPT</dc:creator>
  <cp:keywords>www.1ppt.com</cp:keywords>
  <dc:description>www.1ppt.com</dc:description>
  <cp:lastModifiedBy>晏宸 罗</cp:lastModifiedBy>
  <cp:revision>202</cp:revision>
  <dcterms:created xsi:type="dcterms:W3CDTF">2016-07-31T01:30:51Z</dcterms:created>
  <dcterms:modified xsi:type="dcterms:W3CDTF">2019-12-11T00:38:26Z</dcterms:modified>
</cp:coreProperties>
</file>