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609EEB1-2F49-4B92-A749-01BF7FA9FD2C}"/>
              </a:ext>
            </a:extLst>
          </p:cNvPr>
          <p:cNvGrpSpPr/>
          <p:nvPr/>
        </p:nvGrpSpPr>
        <p:grpSpPr>
          <a:xfrm>
            <a:off x="3276600" y="762000"/>
            <a:ext cx="3619500" cy="3013789"/>
            <a:chOff x="3924300" y="920620"/>
            <a:chExt cx="3619500" cy="30137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0640E1-B92C-4CF6-9784-A1965DDB7542}"/>
                </a:ext>
              </a:extLst>
            </p:cNvPr>
            <p:cNvSpPr txBox="1"/>
            <p:nvPr/>
          </p:nvSpPr>
          <p:spPr>
            <a:xfrm>
              <a:off x="4419600" y="920620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C19740-632F-4DBF-BC5E-345DB6CE002A}"/>
                </a:ext>
              </a:extLst>
            </p:cNvPr>
            <p:cNvSpPr/>
            <p:nvPr/>
          </p:nvSpPr>
          <p:spPr>
            <a:xfrm>
              <a:off x="3924300" y="1244082"/>
              <a:ext cx="1524000" cy="304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AE601F-73E8-469A-8A5E-8BABB87D75FB}"/>
                </a:ext>
              </a:extLst>
            </p:cNvPr>
            <p:cNvSpPr txBox="1"/>
            <p:nvPr/>
          </p:nvSpPr>
          <p:spPr>
            <a:xfrm>
              <a:off x="4438262" y="1567544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E3C59E-D023-4D0F-B4BA-53061E01322E}"/>
                </a:ext>
              </a:extLst>
            </p:cNvPr>
            <p:cNvSpPr/>
            <p:nvPr/>
          </p:nvSpPr>
          <p:spPr>
            <a:xfrm>
              <a:off x="3938296" y="1905000"/>
              <a:ext cx="1524000" cy="304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997E76-3B32-4C4D-9303-28AB15E27EF9}"/>
                </a:ext>
              </a:extLst>
            </p:cNvPr>
            <p:cNvSpPr txBox="1"/>
            <p:nvPr/>
          </p:nvSpPr>
          <p:spPr>
            <a:xfrm>
              <a:off x="4419600" y="2231574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120070-F4A1-4EF7-BA55-C64E93874BFF}"/>
                </a:ext>
              </a:extLst>
            </p:cNvPr>
            <p:cNvSpPr/>
            <p:nvPr/>
          </p:nvSpPr>
          <p:spPr>
            <a:xfrm>
              <a:off x="3924300" y="2556588"/>
              <a:ext cx="1524000" cy="304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B6CE3E-9EE1-4CB0-BD22-C5B55C330CC6}"/>
                </a:ext>
              </a:extLst>
            </p:cNvPr>
            <p:cNvSpPr txBox="1"/>
            <p:nvPr/>
          </p:nvSpPr>
          <p:spPr>
            <a:xfrm>
              <a:off x="4496576" y="2918927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318CEC-2C54-4348-836B-B78A53DC4BB8}"/>
                </a:ext>
              </a:extLst>
            </p:cNvPr>
            <p:cNvSpPr/>
            <p:nvPr/>
          </p:nvSpPr>
          <p:spPr>
            <a:xfrm>
              <a:off x="3924300" y="3242388"/>
              <a:ext cx="1524000" cy="304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EF1F93-6A29-41D9-9FD2-DA6840AFEB55}"/>
                </a:ext>
              </a:extLst>
            </p:cNvPr>
            <p:cNvSpPr txBox="1"/>
            <p:nvPr/>
          </p:nvSpPr>
          <p:spPr>
            <a:xfrm>
              <a:off x="4496576" y="3553409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D3B531-3121-42A7-A2C0-8151E97415C6}"/>
                </a:ext>
              </a:extLst>
            </p:cNvPr>
            <p:cNvSpPr txBox="1"/>
            <p:nvPr/>
          </p:nvSpPr>
          <p:spPr>
            <a:xfrm>
              <a:off x="4343400" y="3217507"/>
              <a:ext cx="723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IF/ID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42BDCC-550D-4BD3-9F49-DA25089863E4}"/>
                </a:ext>
              </a:extLst>
            </p:cNvPr>
            <p:cNvSpPr txBox="1"/>
            <p:nvPr/>
          </p:nvSpPr>
          <p:spPr>
            <a:xfrm>
              <a:off x="4267200" y="2549592"/>
              <a:ext cx="817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ID/EXE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803D82-2CDB-43A2-924D-8B3F009BF33E}"/>
                </a:ext>
              </a:extLst>
            </p:cNvPr>
            <p:cNvSpPr txBox="1"/>
            <p:nvPr/>
          </p:nvSpPr>
          <p:spPr>
            <a:xfrm>
              <a:off x="4267200" y="187079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EXE/ME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1E2354-B244-45F2-950A-D50DA2931070}"/>
                </a:ext>
              </a:extLst>
            </p:cNvPr>
            <p:cNvSpPr txBox="1"/>
            <p:nvPr/>
          </p:nvSpPr>
          <p:spPr>
            <a:xfrm>
              <a:off x="4267200" y="122154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ME/WB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348061-27BD-4559-9180-EE25BA4C3FA1}"/>
                </a:ext>
              </a:extLst>
            </p:cNvPr>
            <p:cNvSpPr txBox="1"/>
            <p:nvPr/>
          </p:nvSpPr>
          <p:spPr>
            <a:xfrm>
              <a:off x="5638800" y="2918927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 R4, </a:t>
              </a:r>
              <a:r>
                <a:rPr lang="en-US" dirty="0">
                  <a:highlight>
                    <a:srgbClr val="FFFF00"/>
                  </a:highlight>
                </a:rPr>
                <a:t>R1</a:t>
              </a:r>
              <a:r>
                <a:rPr lang="en-US" dirty="0"/>
                <a:t>, R3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40F58D-96EA-40E1-A2F3-A8832085F441}"/>
                </a:ext>
              </a:extLst>
            </p:cNvPr>
            <p:cNvSpPr txBox="1"/>
            <p:nvPr/>
          </p:nvSpPr>
          <p:spPr>
            <a:xfrm>
              <a:off x="5638800" y="2231574"/>
              <a:ext cx="190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 </a:t>
              </a:r>
              <a:r>
                <a:rPr lang="en-US" sz="2000" dirty="0">
                  <a:highlight>
                    <a:srgbClr val="FFFF00"/>
                  </a:highlight>
                </a:rPr>
                <a:t>R1</a:t>
              </a:r>
              <a:r>
                <a:rPr lang="en-US" dirty="0"/>
                <a:t>, R5, R6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10401DB7-9BDA-4A23-B473-2A03B80D5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14327"/>
            <a:ext cx="7210425" cy="1409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F00318-3CA8-4B96-A3A7-5755DE1D48E9}"/>
              </a:ext>
            </a:extLst>
          </p:cNvPr>
          <p:cNvSpPr txBox="1"/>
          <p:nvPr/>
        </p:nvSpPr>
        <p:spPr>
          <a:xfrm>
            <a:off x="381000" y="228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 hazard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9BF5D0-EBE7-4721-A8FF-D9D51C39277A}"/>
              </a:ext>
            </a:extLst>
          </p:cNvPr>
          <p:cNvCxnSpPr/>
          <p:nvPr/>
        </p:nvCxnSpPr>
        <p:spPr>
          <a:xfrm>
            <a:off x="5105400" y="4847255"/>
            <a:ext cx="10668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5712DD-3BAC-4F0E-AA1E-03134B38E961}"/>
              </a:ext>
            </a:extLst>
          </p:cNvPr>
          <p:cNvCxnSpPr/>
          <p:nvPr/>
        </p:nvCxnSpPr>
        <p:spPr>
          <a:xfrm>
            <a:off x="6705600" y="4847255"/>
            <a:ext cx="10668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E864E9-4B75-4DEA-B9C3-5774A13FF21C}"/>
              </a:ext>
            </a:extLst>
          </p:cNvPr>
          <p:cNvCxnSpPr/>
          <p:nvPr/>
        </p:nvCxnSpPr>
        <p:spPr>
          <a:xfrm>
            <a:off x="5105400" y="5525276"/>
            <a:ext cx="10668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C28742-F971-4C11-810E-5A39AE87F233}"/>
              </a:ext>
            </a:extLst>
          </p:cNvPr>
          <p:cNvCxnSpPr/>
          <p:nvPr/>
        </p:nvCxnSpPr>
        <p:spPr>
          <a:xfrm>
            <a:off x="6705600" y="5525276"/>
            <a:ext cx="10668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39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609EEB1-2F49-4B92-A749-01BF7FA9FD2C}"/>
              </a:ext>
            </a:extLst>
          </p:cNvPr>
          <p:cNvGrpSpPr/>
          <p:nvPr/>
        </p:nvGrpSpPr>
        <p:grpSpPr>
          <a:xfrm>
            <a:off x="3276600" y="646723"/>
            <a:ext cx="3619500" cy="3079814"/>
            <a:chOff x="3924300" y="854595"/>
            <a:chExt cx="3619500" cy="30798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0640E1-B92C-4CF6-9784-A1965DDB7542}"/>
                </a:ext>
              </a:extLst>
            </p:cNvPr>
            <p:cNvSpPr txBox="1"/>
            <p:nvPr/>
          </p:nvSpPr>
          <p:spPr>
            <a:xfrm>
              <a:off x="4419600" y="920620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C19740-632F-4DBF-BC5E-345DB6CE002A}"/>
                </a:ext>
              </a:extLst>
            </p:cNvPr>
            <p:cNvSpPr/>
            <p:nvPr/>
          </p:nvSpPr>
          <p:spPr>
            <a:xfrm>
              <a:off x="3924300" y="1244082"/>
              <a:ext cx="1524000" cy="304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AE601F-73E8-469A-8A5E-8BABB87D75FB}"/>
                </a:ext>
              </a:extLst>
            </p:cNvPr>
            <p:cNvSpPr txBox="1"/>
            <p:nvPr/>
          </p:nvSpPr>
          <p:spPr>
            <a:xfrm>
              <a:off x="4438262" y="1567544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E3C59E-D023-4D0F-B4BA-53061E01322E}"/>
                </a:ext>
              </a:extLst>
            </p:cNvPr>
            <p:cNvSpPr/>
            <p:nvPr/>
          </p:nvSpPr>
          <p:spPr>
            <a:xfrm>
              <a:off x="3938296" y="1905000"/>
              <a:ext cx="1524000" cy="304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997E76-3B32-4C4D-9303-28AB15E27EF9}"/>
                </a:ext>
              </a:extLst>
            </p:cNvPr>
            <p:cNvSpPr txBox="1"/>
            <p:nvPr/>
          </p:nvSpPr>
          <p:spPr>
            <a:xfrm>
              <a:off x="4419600" y="2231574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120070-F4A1-4EF7-BA55-C64E93874BFF}"/>
                </a:ext>
              </a:extLst>
            </p:cNvPr>
            <p:cNvSpPr/>
            <p:nvPr/>
          </p:nvSpPr>
          <p:spPr>
            <a:xfrm>
              <a:off x="3924300" y="2556588"/>
              <a:ext cx="1524000" cy="304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B6CE3E-9EE1-4CB0-BD22-C5B55C330CC6}"/>
                </a:ext>
              </a:extLst>
            </p:cNvPr>
            <p:cNvSpPr txBox="1"/>
            <p:nvPr/>
          </p:nvSpPr>
          <p:spPr>
            <a:xfrm>
              <a:off x="4496576" y="2918927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318CEC-2C54-4348-836B-B78A53DC4BB8}"/>
                </a:ext>
              </a:extLst>
            </p:cNvPr>
            <p:cNvSpPr/>
            <p:nvPr/>
          </p:nvSpPr>
          <p:spPr>
            <a:xfrm>
              <a:off x="3924300" y="3242388"/>
              <a:ext cx="1524000" cy="304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EF1F93-6A29-41D9-9FD2-DA6840AFEB55}"/>
                </a:ext>
              </a:extLst>
            </p:cNvPr>
            <p:cNvSpPr txBox="1"/>
            <p:nvPr/>
          </p:nvSpPr>
          <p:spPr>
            <a:xfrm>
              <a:off x="4496576" y="3553409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D3B531-3121-42A7-A2C0-8151E97415C6}"/>
                </a:ext>
              </a:extLst>
            </p:cNvPr>
            <p:cNvSpPr txBox="1"/>
            <p:nvPr/>
          </p:nvSpPr>
          <p:spPr>
            <a:xfrm>
              <a:off x="4343400" y="3217507"/>
              <a:ext cx="723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IF/ID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42BDCC-550D-4BD3-9F49-DA25089863E4}"/>
                </a:ext>
              </a:extLst>
            </p:cNvPr>
            <p:cNvSpPr txBox="1"/>
            <p:nvPr/>
          </p:nvSpPr>
          <p:spPr>
            <a:xfrm>
              <a:off x="4267200" y="2549592"/>
              <a:ext cx="817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ID/EXE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803D82-2CDB-43A2-924D-8B3F009BF33E}"/>
                </a:ext>
              </a:extLst>
            </p:cNvPr>
            <p:cNvSpPr txBox="1"/>
            <p:nvPr/>
          </p:nvSpPr>
          <p:spPr>
            <a:xfrm>
              <a:off x="4267200" y="187079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EXE/ME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1E2354-B244-45F2-950A-D50DA2931070}"/>
                </a:ext>
              </a:extLst>
            </p:cNvPr>
            <p:cNvSpPr txBox="1"/>
            <p:nvPr/>
          </p:nvSpPr>
          <p:spPr>
            <a:xfrm>
              <a:off x="4267200" y="122154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ME/WB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348061-27BD-4559-9180-EE25BA4C3FA1}"/>
                </a:ext>
              </a:extLst>
            </p:cNvPr>
            <p:cNvSpPr txBox="1"/>
            <p:nvPr/>
          </p:nvSpPr>
          <p:spPr>
            <a:xfrm>
              <a:off x="5638800" y="2918927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 R4,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R1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R3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40F58D-96EA-40E1-A2F3-A8832085F441}"/>
                </a:ext>
              </a:extLst>
            </p:cNvPr>
            <p:cNvSpPr txBox="1"/>
            <p:nvPr/>
          </p:nvSpPr>
          <p:spPr>
            <a:xfrm>
              <a:off x="5600700" y="854595"/>
              <a:ext cx="190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 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R1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R5, R6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10401DB7-9BDA-4A23-B473-2A03B80D5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362838"/>
            <a:ext cx="7210425" cy="1409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F00318-3CA8-4B96-A3A7-5755DE1D48E9}"/>
              </a:ext>
            </a:extLst>
          </p:cNvPr>
          <p:cNvSpPr txBox="1"/>
          <p:nvPr/>
        </p:nvSpPr>
        <p:spPr>
          <a:xfrm>
            <a:off x="381000" y="2286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 hazard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12A537-A5C5-4365-AEE4-9AB0E0403D7B}"/>
              </a:ext>
            </a:extLst>
          </p:cNvPr>
          <p:cNvSpPr txBox="1"/>
          <p:nvPr/>
        </p:nvSpPr>
        <p:spPr>
          <a:xfrm>
            <a:off x="428819" y="1342838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 Solution: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Add 2 stalls until R1 is written back </a:t>
            </a:r>
          </a:p>
        </p:txBody>
      </p:sp>
    </p:spTree>
    <p:extLst>
      <p:ext uri="{BB962C8B-B14F-4D97-AF65-F5344CB8AC3E}">
        <p14:creationId xmlns:p14="http://schemas.microsoft.com/office/powerpoint/2010/main" val="392530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609EEB1-2F49-4B92-A749-01BF7FA9FD2C}"/>
              </a:ext>
            </a:extLst>
          </p:cNvPr>
          <p:cNvGrpSpPr/>
          <p:nvPr/>
        </p:nvGrpSpPr>
        <p:grpSpPr>
          <a:xfrm>
            <a:off x="3276600" y="712748"/>
            <a:ext cx="3619500" cy="3013789"/>
            <a:chOff x="3924300" y="920620"/>
            <a:chExt cx="3619500" cy="30137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0640E1-B92C-4CF6-9784-A1965DDB7542}"/>
                </a:ext>
              </a:extLst>
            </p:cNvPr>
            <p:cNvSpPr txBox="1"/>
            <p:nvPr/>
          </p:nvSpPr>
          <p:spPr>
            <a:xfrm>
              <a:off x="4419600" y="920620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C19740-632F-4DBF-BC5E-345DB6CE002A}"/>
                </a:ext>
              </a:extLst>
            </p:cNvPr>
            <p:cNvSpPr/>
            <p:nvPr/>
          </p:nvSpPr>
          <p:spPr>
            <a:xfrm>
              <a:off x="3924300" y="1244082"/>
              <a:ext cx="1524000" cy="304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AE601F-73E8-469A-8A5E-8BABB87D75FB}"/>
                </a:ext>
              </a:extLst>
            </p:cNvPr>
            <p:cNvSpPr txBox="1"/>
            <p:nvPr/>
          </p:nvSpPr>
          <p:spPr>
            <a:xfrm>
              <a:off x="4438262" y="1567544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E3C59E-D023-4D0F-B4BA-53061E01322E}"/>
                </a:ext>
              </a:extLst>
            </p:cNvPr>
            <p:cNvSpPr/>
            <p:nvPr/>
          </p:nvSpPr>
          <p:spPr>
            <a:xfrm>
              <a:off x="3938296" y="1905000"/>
              <a:ext cx="1524000" cy="304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997E76-3B32-4C4D-9303-28AB15E27EF9}"/>
                </a:ext>
              </a:extLst>
            </p:cNvPr>
            <p:cNvSpPr txBox="1"/>
            <p:nvPr/>
          </p:nvSpPr>
          <p:spPr>
            <a:xfrm>
              <a:off x="4419600" y="2231574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120070-F4A1-4EF7-BA55-C64E93874BFF}"/>
                </a:ext>
              </a:extLst>
            </p:cNvPr>
            <p:cNvSpPr/>
            <p:nvPr/>
          </p:nvSpPr>
          <p:spPr>
            <a:xfrm>
              <a:off x="3924300" y="2556588"/>
              <a:ext cx="1524000" cy="304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B6CE3E-9EE1-4CB0-BD22-C5B55C330CC6}"/>
                </a:ext>
              </a:extLst>
            </p:cNvPr>
            <p:cNvSpPr txBox="1"/>
            <p:nvPr/>
          </p:nvSpPr>
          <p:spPr>
            <a:xfrm>
              <a:off x="4496576" y="2918927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318CEC-2C54-4348-836B-B78A53DC4BB8}"/>
                </a:ext>
              </a:extLst>
            </p:cNvPr>
            <p:cNvSpPr/>
            <p:nvPr/>
          </p:nvSpPr>
          <p:spPr>
            <a:xfrm>
              <a:off x="3924300" y="3242388"/>
              <a:ext cx="1524000" cy="304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EF1F93-6A29-41D9-9FD2-DA6840AFEB55}"/>
                </a:ext>
              </a:extLst>
            </p:cNvPr>
            <p:cNvSpPr txBox="1"/>
            <p:nvPr/>
          </p:nvSpPr>
          <p:spPr>
            <a:xfrm>
              <a:off x="4496576" y="3553409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D3B531-3121-42A7-A2C0-8151E97415C6}"/>
                </a:ext>
              </a:extLst>
            </p:cNvPr>
            <p:cNvSpPr txBox="1"/>
            <p:nvPr/>
          </p:nvSpPr>
          <p:spPr>
            <a:xfrm>
              <a:off x="4343400" y="3217507"/>
              <a:ext cx="723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IF/ID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42BDCC-550D-4BD3-9F49-DA25089863E4}"/>
                </a:ext>
              </a:extLst>
            </p:cNvPr>
            <p:cNvSpPr txBox="1"/>
            <p:nvPr/>
          </p:nvSpPr>
          <p:spPr>
            <a:xfrm>
              <a:off x="4267200" y="2549592"/>
              <a:ext cx="817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ID/EXE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803D82-2CDB-43A2-924D-8B3F009BF33E}"/>
                </a:ext>
              </a:extLst>
            </p:cNvPr>
            <p:cNvSpPr txBox="1"/>
            <p:nvPr/>
          </p:nvSpPr>
          <p:spPr>
            <a:xfrm>
              <a:off x="4267200" y="187079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EXE/ME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1E2354-B244-45F2-950A-D50DA2931070}"/>
                </a:ext>
              </a:extLst>
            </p:cNvPr>
            <p:cNvSpPr txBox="1"/>
            <p:nvPr/>
          </p:nvSpPr>
          <p:spPr>
            <a:xfrm>
              <a:off x="4267200" y="122154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ME/WB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348061-27BD-4559-9180-EE25BA4C3FA1}"/>
                </a:ext>
              </a:extLst>
            </p:cNvPr>
            <p:cNvSpPr txBox="1"/>
            <p:nvPr/>
          </p:nvSpPr>
          <p:spPr>
            <a:xfrm>
              <a:off x="5638800" y="2918927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 R4,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R1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R3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40F58D-96EA-40E1-A2F3-A8832085F441}"/>
                </a:ext>
              </a:extLst>
            </p:cNvPr>
            <p:cNvSpPr txBox="1"/>
            <p:nvPr/>
          </p:nvSpPr>
          <p:spPr>
            <a:xfrm>
              <a:off x="5625327" y="2234685"/>
              <a:ext cx="190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 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R1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R5, R6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DF00318-3CA8-4B96-A3A7-5755DE1D48E9}"/>
              </a:ext>
            </a:extLst>
          </p:cNvPr>
          <p:cNvSpPr txBox="1"/>
          <p:nvPr/>
        </p:nvSpPr>
        <p:spPr>
          <a:xfrm>
            <a:off x="381000" y="2286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 hazard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12A537-A5C5-4365-AEE4-9AB0E0403D7B}"/>
              </a:ext>
            </a:extLst>
          </p:cNvPr>
          <p:cNvSpPr txBox="1"/>
          <p:nvPr/>
        </p:nvSpPr>
        <p:spPr>
          <a:xfrm>
            <a:off x="428819" y="1342838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Second Solution: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Forwarding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EABCC031-6530-43D8-9BE6-E7BF95DF1FB5}"/>
              </a:ext>
            </a:extLst>
          </p:cNvPr>
          <p:cNvSpPr/>
          <p:nvPr/>
        </p:nvSpPr>
        <p:spPr>
          <a:xfrm rot="12899296">
            <a:off x="3473449" y="1517362"/>
            <a:ext cx="857665" cy="1143108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68110-8135-48B7-9472-BEFA52DDB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3777024"/>
            <a:ext cx="8553450" cy="28765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4CA2B0-7FF3-4A33-B82C-FE7712270D08}"/>
              </a:ext>
            </a:extLst>
          </p:cNvPr>
          <p:cNvCxnSpPr/>
          <p:nvPr/>
        </p:nvCxnSpPr>
        <p:spPr>
          <a:xfrm>
            <a:off x="5638800" y="4724400"/>
            <a:ext cx="10668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7D9514-55EA-4027-80ED-8BBFA0C744C4}"/>
              </a:ext>
            </a:extLst>
          </p:cNvPr>
          <p:cNvCxnSpPr/>
          <p:nvPr/>
        </p:nvCxnSpPr>
        <p:spPr>
          <a:xfrm>
            <a:off x="7239000" y="4724400"/>
            <a:ext cx="10668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5FBA64-1FF1-4F49-9445-A7ED0952141E}"/>
              </a:ext>
            </a:extLst>
          </p:cNvPr>
          <p:cNvCxnSpPr/>
          <p:nvPr/>
        </p:nvCxnSpPr>
        <p:spPr>
          <a:xfrm>
            <a:off x="5638800" y="5791200"/>
            <a:ext cx="10668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494304-5C78-431C-8053-470D2156C327}"/>
              </a:ext>
            </a:extLst>
          </p:cNvPr>
          <p:cNvCxnSpPr/>
          <p:nvPr/>
        </p:nvCxnSpPr>
        <p:spPr>
          <a:xfrm>
            <a:off x="7239000" y="5791200"/>
            <a:ext cx="10668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5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609EEB1-2F49-4B92-A749-01BF7FA9FD2C}"/>
              </a:ext>
            </a:extLst>
          </p:cNvPr>
          <p:cNvGrpSpPr/>
          <p:nvPr/>
        </p:nvGrpSpPr>
        <p:grpSpPr>
          <a:xfrm>
            <a:off x="3276600" y="685800"/>
            <a:ext cx="3642439" cy="3013789"/>
            <a:chOff x="3924300" y="920620"/>
            <a:chExt cx="3642439" cy="30137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0640E1-B92C-4CF6-9784-A1965DDB7542}"/>
                </a:ext>
              </a:extLst>
            </p:cNvPr>
            <p:cNvSpPr txBox="1"/>
            <p:nvPr/>
          </p:nvSpPr>
          <p:spPr>
            <a:xfrm>
              <a:off x="4419600" y="920620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C19740-632F-4DBF-BC5E-345DB6CE002A}"/>
                </a:ext>
              </a:extLst>
            </p:cNvPr>
            <p:cNvSpPr/>
            <p:nvPr/>
          </p:nvSpPr>
          <p:spPr>
            <a:xfrm>
              <a:off x="3924300" y="1244082"/>
              <a:ext cx="1524000" cy="304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AE601F-73E8-469A-8A5E-8BABB87D75FB}"/>
                </a:ext>
              </a:extLst>
            </p:cNvPr>
            <p:cNvSpPr txBox="1"/>
            <p:nvPr/>
          </p:nvSpPr>
          <p:spPr>
            <a:xfrm>
              <a:off x="4438262" y="1567544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E3C59E-D023-4D0F-B4BA-53061E01322E}"/>
                </a:ext>
              </a:extLst>
            </p:cNvPr>
            <p:cNvSpPr/>
            <p:nvPr/>
          </p:nvSpPr>
          <p:spPr>
            <a:xfrm>
              <a:off x="3938296" y="1905000"/>
              <a:ext cx="1524000" cy="304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997E76-3B32-4C4D-9303-28AB15E27EF9}"/>
                </a:ext>
              </a:extLst>
            </p:cNvPr>
            <p:cNvSpPr txBox="1"/>
            <p:nvPr/>
          </p:nvSpPr>
          <p:spPr>
            <a:xfrm>
              <a:off x="4419600" y="2231574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120070-F4A1-4EF7-BA55-C64E93874BFF}"/>
                </a:ext>
              </a:extLst>
            </p:cNvPr>
            <p:cNvSpPr/>
            <p:nvPr/>
          </p:nvSpPr>
          <p:spPr>
            <a:xfrm>
              <a:off x="3924300" y="2556588"/>
              <a:ext cx="1524000" cy="304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B6CE3E-9EE1-4CB0-BD22-C5B55C330CC6}"/>
                </a:ext>
              </a:extLst>
            </p:cNvPr>
            <p:cNvSpPr txBox="1"/>
            <p:nvPr/>
          </p:nvSpPr>
          <p:spPr>
            <a:xfrm>
              <a:off x="4496576" y="2918927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318CEC-2C54-4348-836B-B78A53DC4BB8}"/>
                </a:ext>
              </a:extLst>
            </p:cNvPr>
            <p:cNvSpPr/>
            <p:nvPr/>
          </p:nvSpPr>
          <p:spPr>
            <a:xfrm>
              <a:off x="3924300" y="3242388"/>
              <a:ext cx="1524000" cy="304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EF1F93-6A29-41D9-9FD2-DA6840AFEB55}"/>
                </a:ext>
              </a:extLst>
            </p:cNvPr>
            <p:cNvSpPr txBox="1"/>
            <p:nvPr/>
          </p:nvSpPr>
          <p:spPr>
            <a:xfrm>
              <a:off x="4496576" y="3553409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D3B531-3121-42A7-A2C0-8151E97415C6}"/>
                </a:ext>
              </a:extLst>
            </p:cNvPr>
            <p:cNvSpPr txBox="1"/>
            <p:nvPr/>
          </p:nvSpPr>
          <p:spPr>
            <a:xfrm>
              <a:off x="4343400" y="3217507"/>
              <a:ext cx="723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IF/ID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42BDCC-550D-4BD3-9F49-DA25089863E4}"/>
                </a:ext>
              </a:extLst>
            </p:cNvPr>
            <p:cNvSpPr txBox="1"/>
            <p:nvPr/>
          </p:nvSpPr>
          <p:spPr>
            <a:xfrm>
              <a:off x="4267200" y="2549592"/>
              <a:ext cx="817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ID/EXE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803D82-2CDB-43A2-924D-8B3F009BF33E}"/>
                </a:ext>
              </a:extLst>
            </p:cNvPr>
            <p:cNvSpPr txBox="1"/>
            <p:nvPr/>
          </p:nvSpPr>
          <p:spPr>
            <a:xfrm>
              <a:off x="4267200" y="187079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EXE/ME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1E2354-B244-45F2-950A-D50DA2931070}"/>
                </a:ext>
              </a:extLst>
            </p:cNvPr>
            <p:cNvSpPr txBox="1"/>
            <p:nvPr/>
          </p:nvSpPr>
          <p:spPr>
            <a:xfrm>
              <a:off x="4267200" y="122154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ME/WB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348061-27BD-4559-9180-EE25BA4C3FA1}"/>
                </a:ext>
              </a:extLst>
            </p:cNvPr>
            <p:cNvSpPr txBox="1"/>
            <p:nvPr/>
          </p:nvSpPr>
          <p:spPr>
            <a:xfrm>
              <a:off x="5638800" y="2918927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 R4,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R1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R3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40F58D-96EA-40E1-A2F3-A8832085F441}"/>
                </a:ext>
              </a:extLst>
            </p:cNvPr>
            <p:cNvSpPr txBox="1"/>
            <p:nvPr/>
          </p:nvSpPr>
          <p:spPr>
            <a:xfrm>
              <a:off x="5661739" y="1542989"/>
              <a:ext cx="190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R1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R5, R6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DF00318-3CA8-4B96-A3A7-5755DE1D48E9}"/>
              </a:ext>
            </a:extLst>
          </p:cNvPr>
          <p:cNvSpPr txBox="1"/>
          <p:nvPr/>
        </p:nvSpPr>
        <p:spPr>
          <a:xfrm>
            <a:off x="381000" y="228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Memory hazard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1CBB1-969C-4DF2-AA7A-A27D52F436A9}"/>
              </a:ext>
            </a:extLst>
          </p:cNvPr>
          <p:cNvSpPr txBox="1"/>
          <p:nvPr/>
        </p:nvSpPr>
        <p:spPr>
          <a:xfrm>
            <a:off x="4991100" y="1974524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R9, R10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EF9187-90AA-4796-AA42-354084C20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4103330"/>
            <a:ext cx="7858125" cy="14001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69F26F1-2B1D-4CA4-8FF1-627B0A7CED98}"/>
              </a:ext>
            </a:extLst>
          </p:cNvPr>
          <p:cNvSpPr txBox="1"/>
          <p:nvPr/>
        </p:nvSpPr>
        <p:spPr>
          <a:xfrm>
            <a:off x="428819" y="1342838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 Solution: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Add 1 stall until R1 is written back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D1A705-03C8-45F7-8892-7CA1855F060B}"/>
              </a:ext>
            </a:extLst>
          </p:cNvPr>
          <p:cNvCxnSpPr/>
          <p:nvPr/>
        </p:nvCxnSpPr>
        <p:spPr>
          <a:xfrm>
            <a:off x="5073133" y="4724400"/>
            <a:ext cx="10668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B0C5D5-559A-4229-B34D-A949119CD713}"/>
              </a:ext>
            </a:extLst>
          </p:cNvPr>
          <p:cNvCxnSpPr/>
          <p:nvPr/>
        </p:nvCxnSpPr>
        <p:spPr>
          <a:xfrm>
            <a:off x="6673333" y="4724400"/>
            <a:ext cx="10668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BD01BE-06E3-46E5-9912-CCA3FD949818}"/>
              </a:ext>
            </a:extLst>
          </p:cNvPr>
          <p:cNvCxnSpPr/>
          <p:nvPr/>
        </p:nvCxnSpPr>
        <p:spPr>
          <a:xfrm>
            <a:off x="5129117" y="5410200"/>
            <a:ext cx="10668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FABF70-FD48-4EB3-BB8C-5AC000F2101D}"/>
              </a:ext>
            </a:extLst>
          </p:cNvPr>
          <p:cNvCxnSpPr/>
          <p:nvPr/>
        </p:nvCxnSpPr>
        <p:spPr>
          <a:xfrm>
            <a:off x="6729317" y="5410200"/>
            <a:ext cx="10668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1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609EEB1-2F49-4B92-A749-01BF7FA9FD2C}"/>
              </a:ext>
            </a:extLst>
          </p:cNvPr>
          <p:cNvGrpSpPr/>
          <p:nvPr/>
        </p:nvGrpSpPr>
        <p:grpSpPr>
          <a:xfrm>
            <a:off x="3276600" y="685800"/>
            <a:ext cx="3628443" cy="3013789"/>
            <a:chOff x="3924300" y="920620"/>
            <a:chExt cx="3628443" cy="30137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0640E1-B92C-4CF6-9784-A1965DDB7542}"/>
                </a:ext>
              </a:extLst>
            </p:cNvPr>
            <p:cNvSpPr txBox="1"/>
            <p:nvPr/>
          </p:nvSpPr>
          <p:spPr>
            <a:xfrm>
              <a:off x="4419600" y="920620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C19740-632F-4DBF-BC5E-345DB6CE002A}"/>
                </a:ext>
              </a:extLst>
            </p:cNvPr>
            <p:cNvSpPr/>
            <p:nvPr/>
          </p:nvSpPr>
          <p:spPr>
            <a:xfrm>
              <a:off x="3924300" y="1244082"/>
              <a:ext cx="1524000" cy="304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AE601F-73E8-469A-8A5E-8BABB87D75FB}"/>
                </a:ext>
              </a:extLst>
            </p:cNvPr>
            <p:cNvSpPr txBox="1"/>
            <p:nvPr/>
          </p:nvSpPr>
          <p:spPr>
            <a:xfrm>
              <a:off x="4438262" y="1567544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E3C59E-D023-4D0F-B4BA-53061E01322E}"/>
                </a:ext>
              </a:extLst>
            </p:cNvPr>
            <p:cNvSpPr/>
            <p:nvPr/>
          </p:nvSpPr>
          <p:spPr>
            <a:xfrm>
              <a:off x="3938296" y="1905000"/>
              <a:ext cx="1524000" cy="304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997E76-3B32-4C4D-9303-28AB15E27EF9}"/>
                </a:ext>
              </a:extLst>
            </p:cNvPr>
            <p:cNvSpPr txBox="1"/>
            <p:nvPr/>
          </p:nvSpPr>
          <p:spPr>
            <a:xfrm>
              <a:off x="4419600" y="2231574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120070-F4A1-4EF7-BA55-C64E93874BFF}"/>
                </a:ext>
              </a:extLst>
            </p:cNvPr>
            <p:cNvSpPr/>
            <p:nvPr/>
          </p:nvSpPr>
          <p:spPr>
            <a:xfrm>
              <a:off x="3924300" y="2556588"/>
              <a:ext cx="1524000" cy="304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B6CE3E-9EE1-4CB0-BD22-C5B55C330CC6}"/>
                </a:ext>
              </a:extLst>
            </p:cNvPr>
            <p:cNvSpPr txBox="1"/>
            <p:nvPr/>
          </p:nvSpPr>
          <p:spPr>
            <a:xfrm>
              <a:off x="4496576" y="2918927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318CEC-2C54-4348-836B-B78A53DC4BB8}"/>
                </a:ext>
              </a:extLst>
            </p:cNvPr>
            <p:cNvSpPr/>
            <p:nvPr/>
          </p:nvSpPr>
          <p:spPr>
            <a:xfrm>
              <a:off x="3924300" y="3242388"/>
              <a:ext cx="1524000" cy="304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EF1F93-6A29-41D9-9FD2-DA6840AFEB55}"/>
                </a:ext>
              </a:extLst>
            </p:cNvPr>
            <p:cNvSpPr txBox="1"/>
            <p:nvPr/>
          </p:nvSpPr>
          <p:spPr>
            <a:xfrm>
              <a:off x="4496576" y="3553409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D3B531-3121-42A7-A2C0-8151E97415C6}"/>
                </a:ext>
              </a:extLst>
            </p:cNvPr>
            <p:cNvSpPr txBox="1"/>
            <p:nvPr/>
          </p:nvSpPr>
          <p:spPr>
            <a:xfrm>
              <a:off x="4343400" y="3217507"/>
              <a:ext cx="723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IF/ID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42BDCC-550D-4BD3-9F49-DA25089863E4}"/>
                </a:ext>
              </a:extLst>
            </p:cNvPr>
            <p:cNvSpPr txBox="1"/>
            <p:nvPr/>
          </p:nvSpPr>
          <p:spPr>
            <a:xfrm>
              <a:off x="4267200" y="2549592"/>
              <a:ext cx="817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ID/EXE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803D82-2CDB-43A2-924D-8B3F009BF33E}"/>
                </a:ext>
              </a:extLst>
            </p:cNvPr>
            <p:cNvSpPr txBox="1"/>
            <p:nvPr/>
          </p:nvSpPr>
          <p:spPr>
            <a:xfrm>
              <a:off x="4267200" y="187079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EXE/ME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1E2354-B244-45F2-950A-D50DA2931070}"/>
                </a:ext>
              </a:extLst>
            </p:cNvPr>
            <p:cNvSpPr txBox="1"/>
            <p:nvPr/>
          </p:nvSpPr>
          <p:spPr>
            <a:xfrm>
              <a:off x="4267200" y="122154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ME/WB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348061-27BD-4559-9180-EE25BA4C3FA1}"/>
                </a:ext>
              </a:extLst>
            </p:cNvPr>
            <p:cNvSpPr txBox="1"/>
            <p:nvPr/>
          </p:nvSpPr>
          <p:spPr>
            <a:xfrm>
              <a:off x="5638800" y="2918927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 R4,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R1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R3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40F58D-96EA-40E1-A2F3-A8832085F441}"/>
                </a:ext>
              </a:extLst>
            </p:cNvPr>
            <p:cNvSpPr txBox="1"/>
            <p:nvPr/>
          </p:nvSpPr>
          <p:spPr>
            <a:xfrm>
              <a:off x="5647743" y="1530906"/>
              <a:ext cx="190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R1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R5, R6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DF00318-3CA8-4B96-A3A7-5755DE1D48E9}"/>
              </a:ext>
            </a:extLst>
          </p:cNvPr>
          <p:cNvSpPr txBox="1"/>
          <p:nvPr/>
        </p:nvSpPr>
        <p:spPr>
          <a:xfrm>
            <a:off x="381000" y="228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Memory hazard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1CBB1-969C-4DF2-AA7A-A27D52F436A9}"/>
              </a:ext>
            </a:extLst>
          </p:cNvPr>
          <p:cNvSpPr txBox="1"/>
          <p:nvPr/>
        </p:nvSpPr>
        <p:spPr>
          <a:xfrm>
            <a:off x="4991100" y="1974524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R9, R10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9F26F1-2B1D-4CA4-8FF1-627B0A7CED98}"/>
              </a:ext>
            </a:extLst>
          </p:cNvPr>
          <p:cNvSpPr txBox="1"/>
          <p:nvPr/>
        </p:nvSpPr>
        <p:spPr>
          <a:xfrm>
            <a:off x="428819" y="1342838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Solution: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Forwarding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A644499-14F5-4416-8F0E-C510877C2BC9}"/>
              </a:ext>
            </a:extLst>
          </p:cNvPr>
          <p:cNvSpPr/>
          <p:nvPr/>
        </p:nvSpPr>
        <p:spPr>
          <a:xfrm rot="12899296">
            <a:off x="3426176" y="607947"/>
            <a:ext cx="1660020" cy="2023971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713682D-372D-4E39-90BB-A597CC5C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09" y="3804562"/>
            <a:ext cx="7343581" cy="293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1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609EEB1-2F49-4B92-A749-01BF7FA9FD2C}"/>
              </a:ext>
            </a:extLst>
          </p:cNvPr>
          <p:cNvGrpSpPr/>
          <p:nvPr/>
        </p:nvGrpSpPr>
        <p:grpSpPr>
          <a:xfrm>
            <a:off x="3276600" y="685800"/>
            <a:ext cx="3628443" cy="3013789"/>
            <a:chOff x="3924300" y="920620"/>
            <a:chExt cx="3628443" cy="30137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0640E1-B92C-4CF6-9784-A1965DDB7542}"/>
                </a:ext>
              </a:extLst>
            </p:cNvPr>
            <p:cNvSpPr txBox="1"/>
            <p:nvPr/>
          </p:nvSpPr>
          <p:spPr>
            <a:xfrm>
              <a:off x="4419600" y="920620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C19740-632F-4DBF-BC5E-345DB6CE002A}"/>
                </a:ext>
              </a:extLst>
            </p:cNvPr>
            <p:cNvSpPr/>
            <p:nvPr/>
          </p:nvSpPr>
          <p:spPr>
            <a:xfrm>
              <a:off x="3924300" y="1244082"/>
              <a:ext cx="1524000" cy="304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AE601F-73E8-469A-8A5E-8BABB87D75FB}"/>
                </a:ext>
              </a:extLst>
            </p:cNvPr>
            <p:cNvSpPr txBox="1"/>
            <p:nvPr/>
          </p:nvSpPr>
          <p:spPr>
            <a:xfrm>
              <a:off x="4438262" y="1567544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E3C59E-D023-4D0F-B4BA-53061E01322E}"/>
                </a:ext>
              </a:extLst>
            </p:cNvPr>
            <p:cNvSpPr/>
            <p:nvPr/>
          </p:nvSpPr>
          <p:spPr>
            <a:xfrm>
              <a:off x="3938296" y="1905000"/>
              <a:ext cx="1524000" cy="304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997E76-3B32-4C4D-9303-28AB15E27EF9}"/>
                </a:ext>
              </a:extLst>
            </p:cNvPr>
            <p:cNvSpPr txBox="1"/>
            <p:nvPr/>
          </p:nvSpPr>
          <p:spPr>
            <a:xfrm>
              <a:off x="4419600" y="2231574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120070-F4A1-4EF7-BA55-C64E93874BFF}"/>
                </a:ext>
              </a:extLst>
            </p:cNvPr>
            <p:cNvSpPr/>
            <p:nvPr/>
          </p:nvSpPr>
          <p:spPr>
            <a:xfrm>
              <a:off x="3924300" y="2556588"/>
              <a:ext cx="1524000" cy="304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B6CE3E-9EE1-4CB0-BD22-C5B55C330CC6}"/>
                </a:ext>
              </a:extLst>
            </p:cNvPr>
            <p:cNvSpPr txBox="1"/>
            <p:nvPr/>
          </p:nvSpPr>
          <p:spPr>
            <a:xfrm>
              <a:off x="4496576" y="2918927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318CEC-2C54-4348-836B-B78A53DC4BB8}"/>
                </a:ext>
              </a:extLst>
            </p:cNvPr>
            <p:cNvSpPr/>
            <p:nvPr/>
          </p:nvSpPr>
          <p:spPr>
            <a:xfrm>
              <a:off x="3924300" y="3242388"/>
              <a:ext cx="1524000" cy="304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EF1F93-6A29-41D9-9FD2-DA6840AFEB55}"/>
                </a:ext>
              </a:extLst>
            </p:cNvPr>
            <p:cNvSpPr txBox="1"/>
            <p:nvPr/>
          </p:nvSpPr>
          <p:spPr>
            <a:xfrm>
              <a:off x="4496576" y="3553409"/>
              <a:ext cx="7239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D3B531-3121-42A7-A2C0-8151E97415C6}"/>
                </a:ext>
              </a:extLst>
            </p:cNvPr>
            <p:cNvSpPr txBox="1"/>
            <p:nvPr/>
          </p:nvSpPr>
          <p:spPr>
            <a:xfrm>
              <a:off x="4343400" y="3217507"/>
              <a:ext cx="723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IF/ID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42BDCC-550D-4BD3-9F49-DA25089863E4}"/>
                </a:ext>
              </a:extLst>
            </p:cNvPr>
            <p:cNvSpPr txBox="1"/>
            <p:nvPr/>
          </p:nvSpPr>
          <p:spPr>
            <a:xfrm>
              <a:off x="4267200" y="2549592"/>
              <a:ext cx="817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ID/EXE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803D82-2CDB-43A2-924D-8B3F009BF33E}"/>
                </a:ext>
              </a:extLst>
            </p:cNvPr>
            <p:cNvSpPr txBox="1"/>
            <p:nvPr/>
          </p:nvSpPr>
          <p:spPr>
            <a:xfrm>
              <a:off x="4267200" y="187079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EXE/ME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1E2354-B244-45F2-950A-D50DA2931070}"/>
                </a:ext>
              </a:extLst>
            </p:cNvPr>
            <p:cNvSpPr txBox="1"/>
            <p:nvPr/>
          </p:nvSpPr>
          <p:spPr>
            <a:xfrm>
              <a:off x="4267200" y="122154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ME/WB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348061-27BD-4559-9180-EE25BA4C3FA1}"/>
                </a:ext>
              </a:extLst>
            </p:cNvPr>
            <p:cNvSpPr txBox="1"/>
            <p:nvPr/>
          </p:nvSpPr>
          <p:spPr>
            <a:xfrm>
              <a:off x="5638800" y="2918927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 R4,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R1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R3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40F58D-96EA-40E1-A2F3-A8832085F441}"/>
                </a:ext>
              </a:extLst>
            </p:cNvPr>
            <p:cNvSpPr txBox="1"/>
            <p:nvPr/>
          </p:nvSpPr>
          <p:spPr>
            <a:xfrm>
              <a:off x="5647743" y="1530906"/>
              <a:ext cx="190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R1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R5, R6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DF00318-3CA8-4B96-A3A7-5755DE1D48E9}"/>
              </a:ext>
            </a:extLst>
          </p:cNvPr>
          <p:cNvSpPr txBox="1"/>
          <p:nvPr/>
        </p:nvSpPr>
        <p:spPr>
          <a:xfrm>
            <a:off x="381000" y="228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Memory hazard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1CBB1-969C-4DF2-AA7A-A27D52F436A9}"/>
              </a:ext>
            </a:extLst>
          </p:cNvPr>
          <p:cNvSpPr txBox="1"/>
          <p:nvPr/>
        </p:nvSpPr>
        <p:spPr>
          <a:xfrm>
            <a:off x="4991100" y="1974524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R1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R9, R10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9F26F1-2B1D-4CA4-8FF1-627B0A7CED98}"/>
              </a:ext>
            </a:extLst>
          </p:cNvPr>
          <p:cNvSpPr txBox="1"/>
          <p:nvPr/>
        </p:nvSpPr>
        <p:spPr>
          <a:xfrm>
            <a:off x="428819" y="1342838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Forwarding is not possible with data forwarding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A644499-14F5-4416-8F0E-C510877C2BC9}"/>
              </a:ext>
            </a:extLst>
          </p:cNvPr>
          <p:cNvSpPr/>
          <p:nvPr/>
        </p:nvSpPr>
        <p:spPr>
          <a:xfrm rot="12899296">
            <a:off x="3426176" y="607947"/>
            <a:ext cx="1660020" cy="2023971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6AF2A618-C414-4EB8-BD82-0864377285E0}"/>
              </a:ext>
            </a:extLst>
          </p:cNvPr>
          <p:cNvSpPr/>
          <p:nvPr/>
        </p:nvSpPr>
        <p:spPr>
          <a:xfrm>
            <a:off x="3124200" y="1332724"/>
            <a:ext cx="399662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C51C9-16D2-4AF6-8A2B-F3E2288E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09" y="3804562"/>
            <a:ext cx="7343581" cy="293743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7A5956-0FE7-4F4F-860F-8F02F75300D8}"/>
              </a:ext>
            </a:extLst>
          </p:cNvPr>
          <p:cNvCxnSpPr/>
          <p:nvPr/>
        </p:nvCxnSpPr>
        <p:spPr>
          <a:xfrm>
            <a:off x="3290596" y="4763276"/>
            <a:ext cx="6718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C5F3CF-9FAE-4223-9854-5008B8A3E0D5}"/>
              </a:ext>
            </a:extLst>
          </p:cNvPr>
          <p:cNvCxnSpPr/>
          <p:nvPr/>
        </p:nvCxnSpPr>
        <p:spPr>
          <a:xfrm>
            <a:off x="3290596" y="6077338"/>
            <a:ext cx="6718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51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D50DCC-87CF-4D4E-8EF9-0D1588EA3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225"/>
            <a:ext cx="9144000" cy="51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0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F2D133-C58E-4872-BD37-81F3F8CC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33600"/>
            <a:ext cx="88106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6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F82224-FA62-4D9A-901D-423DC6FF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2571750"/>
            <a:ext cx="3705225" cy="171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120741-0F3A-4A96-9361-3B011B1EBB0E}"/>
              </a:ext>
            </a:extLst>
          </p:cNvPr>
          <p:cNvSpPr txBox="1"/>
          <p:nvPr/>
        </p:nvSpPr>
        <p:spPr>
          <a:xfrm>
            <a:off x="685800" y="4876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Please rename the input file name as it may cause a problem since it is too long</a:t>
            </a:r>
          </a:p>
        </p:txBody>
      </p:sp>
    </p:spTree>
    <p:extLst>
      <p:ext uri="{BB962C8B-B14F-4D97-AF65-F5344CB8AC3E}">
        <p14:creationId xmlns:p14="http://schemas.microsoft.com/office/powerpoint/2010/main" val="319655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260</Words>
  <Application>Microsoft Office PowerPoint</Application>
  <PresentationFormat>On-screen Show (4:3)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yasmin kassim</dc:creator>
  <cp:lastModifiedBy>yasmin kassim</cp:lastModifiedBy>
  <cp:revision>4</cp:revision>
  <dcterms:created xsi:type="dcterms:W3CDTF">2006-08-16T00:00:00Z</dcterms:created>
  <dcterms:modified xsi:type="dcterms:W3CDTF">2020-03-12T20:48:31Z</dcterms:modified>
</cp:coreProperties>
</file>