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325245" y="4446905"/>
            <a:ext cx="1371600" cy="971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构造函数</a:t>
            </a:r>
            <a:r>
              <a:rPr lang="en-US" altLang="zh-CN" sz="1400"/>
              <a:t>Person</a:t>
            </a:r>
            <a:endParaRPr lang="en-US" altLang="zh-CN" sz="1400"/>
          </a:p>
        </p:txBody>
      </p:sp>
      <p:sp>
        <p:nvSpPr>
          <p:cNvPr id="7" name="圆角矩形 6"/>
          <p:cNvSpPr/>
          <p:nvPr/>
        </p:nvSpPr>
        <p:spPr>
          <a:xfrm>
            <a:off x="3317875" y="5860415"/>
            <a:ext cx="800735" cy="724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417060" y="4446905"/>
            <a:ext cx="1780540" cy="971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Person.prototype</a:t>
            </a:r>
            <a:endParaRPr lang="en-US" altLang="zh-CN" sz="1400"/>
          </a:p>
        </p:txBody>
      </p:sp>
      <p:cxnSp>
        <p:nvCxnSpPr>
          <p:cNvPr id="9" name="直接箭头连接符 8"/>
          <p:cNvCxnSpPr>
            <a:stCxn id="7" idx="3"/>
            <a:endCxn id="8" idx="2"/>
          </p:cNvCxnSpPr>
          <p:nvPr/>
        </p:nvCxnSpPr>
        <p:spPr>
          <a:xfrm flipV="1">
            <a:off x="4118610" y="5418455"/>
            <a:ext cx="1188720" cy="80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61840" y="6005830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s.__proto__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2696210" y="5153660"/>
            <a:ext cx="169545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84120" y="5377815"/>
            <a:ext cx="21202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person.prototype.constructor</a:t>
            </a:r>
            <a:endParaRPr lang="en-US" altLang="zh-CN" sz="120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704465" y="4744720"/>
            <a:ext cx="17043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6682740" y="3125470"/>
            <a:ext cx="1780540" cy="971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Object.prototype</a:t>
            </a:r>
            <a:endParaRPr lang="en-US" altLang="zh-CN" sz="140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197600" y="4097020"/>
            <a:ext cx="1188720" cy="80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487795" y="4744720"/>
            <a:ext cx="2169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ym typeface="+mn-ea"/>
              </a:rPr>
              <a:t>Person.prototype</a:t>
            </a:r>
            <a:r>
              <a:rPr lang="en-US" altLang="zh-CN" sz="1200">
                <a:sym typeface="+mn-ea"/>
              </a:rPr>
              <a:t>.__proto__</a:t>
            </a:r>
            <a:endParaRPr lang="en-US" altLang="zh-CN" sz="1200"/>
          </a:p>
          <a:p>
            <a:endParaRPr lang="zh-CN" altLang="en-US" sz="1200"/>
          </a:p>
        </p:txBody>
      </p:sp>
      <p:sp>
        <p:nvSpPr>
          <p:cNvPr id="18" name="圆角矩形 17"/>
          <p:cNvSpPr/>
          <p:nvPr/>
        </p:nvSpPr>
        <p:spPr>
          <a:xfrm>
            <a:off x="4408805" y="1797050"/>
            <a:ext cx="1371600" cy="971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构造函数</a:t>
            </a:r>
            <a:r>
              <a:rPr lang="en-US" altLang="zh-CN" sz="1400"/>
              <a:t>Object</a:t>
            </a:r>
            <a:endParaRPr lang="en-US" altLang="zh-CN" sz="1400"/>
          </a:p>
        </p:txBody>
      </p:sp>
      <p:cxnSp>
        <p:nvCxnSpPr>
          <p:cNvPr id="19" name="直接箭头连接符 18"/>
          <p:cNvCxnSpPr>
            <a:stCxn id="15" idx="1"/>
          </p:cNvCxnSpPr>
          <p:nvPr/>
        </p:nvCxnSpPr>
        <p:spPr>
          <a:xfrm flipH="1" flipV="1">
            <a:off x="5796915" y="2623185"/>
            <a:ext cx="885825" cy="988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855720" y="3028950"/>
            <a:ext cx="20955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Object.prototype.constructor</a:t>
            </a:r>
            <a:endParaRPr lang="en-US" altLang="zh-CN" sz="1200"/>
          </a:p>
          <a:p>
            <a:endParaRPr lang="zh-CN" altLang="en-US" sz="1200"/>
          </a:p>
        </p:txBody>
      </p:sp>
      <p:cxnSp>
        <p:nvCxnSpPr>
          <p:cNvPr id="21" name="直接箭头连接符 20"/>
          <p:cNvCxnSpPr>
            <a:stCxn id="18" idx="3"/>
          </p:cNvCxnSpPr>
          <p:nvPr/>
        </p:nvCxnSpPr>
        <p:spPr>
          <a:xfrm>
            <a:off x="5780405" y="2282825"/>
            <a:ext cx="894080" cy="962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161145" y="825500"/>
            <a:ext cx="1780540" cy="971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NULL</a:t>
            </a:r>
            <a:endParaRPr lang="en-US" altLang="zh-CN" sz="1400"/>
          </a:p>
        </p:txBody>
      </p:sp>
      <p:cxnSp>
        <p:nvCxnSpPr>
          <p:cNvPr id="24" name="直接箭头连接符 23"/>
          <p:cNvCxnSpPr>
            <a:stCxn id="15" idx="3"/>
          </p:cNvCxnSpPr>
          <p:nvPr/>
        </p:nvCxnSpPr>
        <p:spPr>
          <a:xfrm flipV="1">
            <a:off x="8463280" y="1814195"/>
            <a:ext cx="911860" cy="179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094470" y="2742565"/>
            <a:ext cx="20269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Object.prototype.__proto__</a:t>
            </a:r>
            <a:endParaRPr lang="en-US" altLang="zh-CN" sz="1200"/>
          </a:p>
          <a:p>
            <a:pPr algn="l"/>
            <a:endParaRPr lang="zh-CN" altLang="en-US" sz="1200"/>
          </a:p>
          <a:p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DOC_GUID" val="{9ac7e405-2fca-4a79-a3f0-3e046ff16be8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WPS 演示</Application>
  <PresentationFormat>宽屏</PresentationFormat>
  <Paragraphs>26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YFliyichao</dc:creator>
  <cp:lastModifiedBy>YFliyichao</cp:lastModifiedBy>
  <cp:revision>2</cp:revision>
  <dcterms:created xsi:type="dcterms:W3CDTF">2019-07-03T07:04:34Z</dcterms:created>
  <dcterms:modified xsi:type="dcterms:W3CDTF">2019-07-03T07:13:06Z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