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B8657-7101-4487-9EBF-030C45AB3E85}" v="326" dt="2022-11-10T19:51:47.689"/>
    <p1510:client id="{8BB06F5D-84C1-49BC-830B-64A632D4F38E}" v="254" dt="2022-11-11T17:31:35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11.11.2022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2797" y="849066"/>
            <a:ext cx="9231410" cy="1905157"/>
          </a:xfrm>
        </p:spPr>
        <p:txBody>
          <a:bodyPr anchor="b">
            <a:normAutofit/>
          </a:bodyPr>
          <a:lstStyle/>
          <a:p>
            <a:pPr algn="l"/>
            <a:r>
              <a:rPr lang="ru-RU" sz="11500" dirty="0">
                <a:cs typeface="Calibri Light"/>
              </a:rPr>
              <a:t>Secret Storage</a:t>
            </a:r>
            <a:endParaRPr lang="ru-RU" sz="1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241" y="3726740"/>
            <a:ext cx="7132335" cy="1576064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cs typeface="Calibri"/>
              </a:rPr>
              <a:t>Автор: Данилов Андрей</a:t>
            </a:r>
          </a:p>
          <a:p>
            <a:pPr algn="l"/>
            <a:r>
              <a:rPr lang="ru-RU" dirty="0">
                <a:cs typeface="Calibri"/>
              </a:rPr>
              <a:t>Руководитель: </a:t>
            </a:r>
            <a:r>
              <a:rPr lang="ru-RU" dirty="0" err="1">
                <a:cs typeface="Calibri"/>
              </a:rPr>
              <a:t>Кормановский</a:t>
            </a:r>
            <a:r>
              <a:rPr lang="ru-RU" dirty="0">
                <a:cs typeface="Calibri"/>
              </a:rPr>
              <a:t> Михаил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1F611-1818-6EBD-1543-B3D35272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890" y="781676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cs typeface="Calibri Light"/>
              </a:rPr>
              <a:t>Описание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1CD19-2716-1259-BB4B-ED1E5A7F5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dirty="0">
                <a:cs typeface="Calibri"/>
              </a:rPr>
              <a:t>Secret Storage - приложение позволяющее безопасно(наверное) хранить ваши личные данные в это тяжелое время</a:t>
            </a:r>
          </a:p>
          <a:p>
            <a:r>
              <a:rPr lang="ru-RU" sz="2400" dirty="0">
                <a:cs typeface="Calibri"/>
              </a:rPr>
              <a:t>Данные хранятся в зашифрованном виде, а пароль и логин </a:t>
            </a:r>
            <a:r>
              <a:rPr lang="ru-RU" sz="2400" dirty="0" err="1">
                <a:cs typeface="Calibri"/>
              </a:rPr>
              <a:t>хэшируется</a:t>
            </a:r>
            <a:endParaRPr lang="ru-RU" sz="24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1D49D-0B68-F1EE-9750-1BE85242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cs typeface="Calibri Light"/>
              </a:rPr>
              <a:t>Технологии/Алгоритмы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6FD8A-9227-F907-E800-C8421A03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17" y="2771988"/>
            <a:ext cx="9941319" cy="3671227"/>
          </a:xfrm>
        </p:spPr>
        <p:txBody>
          <a:bodyPr anchor="ctr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Шифрование текста - </a:t>
            </a:r>
            <a:r>
              <a:rPr lang="ru-RU" sz="2400" dirty="0" err="1">
                <a:ea typeface="+mn-lt"/>
                <a:cs typeface="+mn-lt"/>
              </a:rPr>
              <a:t>cryptocode</a:t>
            </a:r>
            <a:endParaRPr lang="ru-RU" sz="2400" dirty="0" err="1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Хэширование логина и пароля - </a:t>
            </a:r>
            <a:r>
              <a:rPr lang="ru-RU" sz="2400" dirty="0" err="1">
                <a:ea typeface="+mn-lt"/>
                <a:cs typeface="+mn-lt"/>
              </a:rPr>
              <a:t>hashlib</a:t>
            </a:r>
            <a:endParaRPr lang="ru-RU" dirty="0" err="1"/>
          </a:p>
          <a:p>
            <a:r>
              <a:rPr lang="ru-RU" sz="2400" dirty="0">
                <a:ea typeface="+mn-lt"/>
                <a:cs typeface="+mn-lt"/>
              </a:rPr>
              <a:t>Преобразование байтов в строку - </a:t>
            </a:r>
            <a:r>
              <a:rPr lang="ru-RU" sz="2400" dirty="0" err="1">
                <a:ea typeface="+mn-lt"/>
                <a:cs typeface="+mn-lt"/>
              </a:rPr>
              <a:t>binascii</a:t>
            </a:r>
            <a:endParaRPr lang="ru-RU" dirty="0" err="1"/>
          </a:p>
          <a:p>
            <a:r>
              <a:rPr lang="ru-RU" sz="2400" dirty="0">
                <a:cs typeface="Calibri"/>
              </a:rPr>
              <a:t>База данных - sqlite3</a:t>
            </a:r>
          </a:p>
          <a:p>
            <a:r>
              <a:rPr lang="ru-RU" sz="2400" dirty="0">
                <a:cs typeface="Calibri"/>
              </a:rPr>
              <a:t>Алгоритм резервного копирования базы данных.</a:t>
            </a:r>
            <a:endParaRPr lang="ru-RU" dirty="0">
              <a:cs typeface="Calibri"/>
            </a:endParaRPr>
          </a:p>
          <a:p>
            <a:pPr marL="0" indent="0">
              <a:buNone/>
            </a:pPr>
            <a:r>
              <a:rPr lang="ru-RU" sz="2400" dirty="0">
                <a:cs typeface="Calibri"/>
              </a:rPr>
              <a:t>При повреждении данных в основной базе данных, данные берутся из резервной, при повреждении обеих баз они полностью очищаются</a:t>
            </a:r>
            <a:endParaRPr lang="ru-RU" dirty="0">
              <a:cs typeface="Calibri"/>
            </a:endParaRPr>
          </a:p>
          <a:p>
            <a:endParaRPr lang="ru-RU" sz="2400" dirty="0">
              <a:cs typeface="Calibri"/>
            </a:endParaRPr>
          </a:p>
        </p:txBody>
      </p:sp>
      <p:cxnSp>
        <p:nvCxnSpPr>
          <p:cNvPr id="4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1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33E2D-23C0-2A90-A914-54DAAB92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cs typeface="Calibri Light"/>
              </a:rPr>
              <a:t>Возможности</a:t>
            </a:r>
            <a:endParaRPr lang="ru-RU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8">
            <a:extLst>
              <a:ext uri="{FF2B5EF4-FFF2-40B4-BE49-F238E27FC236}">
                <a16:creationId xmlns:a16="http://schemas.microsoft.com/office/drawing/2014/main" id="{0C72CC7D-A0D1-9BA0-C4EA-EBEAF35B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0759"/>
            <a:ext cx="10515600" cy="34962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dirty="0">
              <a:cs typeface="Calibri"/>
            </a:endParaRPr>
          </a:p>
          <a:p>
            <a:r>
              <a:rPr lang="ru-RU" dirty="0">
                <a:cs typeface="Calibri"/>
              </a:rPr>
              <a:t>Авторизация</a:t>
            </a:r>
            <a:endParaRPr lang="ru-RU"/>
          </a:p>
          <a:p>
            <a:r>
              <a:rPr lang="ru-RU" dirty="0">
                <a:cs typeface="Calibri"/>
              </a:rPr>
              <a:t>Смена пароля</a:t>
            </a:r>
          </a:p>
          <a:p>
            <a:r>
              <a:rPr lang="ru-RU" dirty="0">
                <a:ea typeface="+mn-lt"/>
                <a:cs typeface="+mn-lt"/>
              </a:rPr>
              <a:t>Создание нескольких аккаунтов</a:t>
            </a:r>
          </a:p>
          <a:p>
            <a:r>
              <a:rPr lang="ru-RU" dirty="0">
                <a:cs typeface="Calibri"/>
              </a:rPr>
              <a:t>Хранение текстовой информации</a:t>
            </a:r>
          </a:p>
          <a:p>
            <a:r>
              <a:rPr lang="ru-RU" dirty="0">
                <a:cs typeface="Calibri"/>
              </a:rPr>
              <a:t>Создание/Удаление хранилищ с информацией</a:t>
            </a:r>
          </a:p>
          <a:p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94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5300D-8D44-D1F4-807A-65B96752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cs typeface="Calibri Light"/>
              </a:rPr>
              <a:t>Возможные улучшения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F139B-12B0-823F-5629-BFEC5801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dirty="0">
                <a:cs typeface="Calibri"/>
              </a:rPr>
              <a:t>Добавление файлов</a:t>
            </a:r>
          </a:p>
          <a:p>
            <a:r>
              <a:rPr lang="ru-RU" sz="2400" dirty="0">
                <a:cs typeface="Calibri"/>
              </a:rPr>
              <a:t>Возможность изменения размеров окна</a:t>
            </a:r>
          </a:p>
          <a:p>
            <a:r>
              <a:rPr lang="ru-RU" sz="2400" dirty="0">
                <a:cs typeface="Calibri"/>
              </a:rPr>
              <a:t>Смена базы данных для дальнейшего размещения её на сервере</a:t>
            </a:r>
          </a:p>
          <a:p>
            <a:r>
              <a:rPr lang="ru-RU" sz="2400" dirty="0">
                <a:cs typeface="Calibri"/>
              </a:rPr>
              <a:t>Восстановление пароля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771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Secret Storage</vt:lpstr>
      <vt:lpstr>Описание</vt:lpstr>
      <vt:lpstr>Технологии/Алгоритмы</vt:lpstr>
      <vt:lpstr>Возможности</vt:lpstr>
      <vt:lpstr>Возможные 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146</cp:revision>
  <dcterms:created xsi:type="dcterms:W3CDTF">2022-11-10T19:26:28Z</dcterms:created>
  <dcterms:modified xsi:type="dcterms:W3CDTF">2022-11-11T17:31:56Z</dcterms:modified>
</cp:coreProperties>
</file>