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7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4F712-4367-D549-BC53-59F084C2B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258C93-54F5-8E47-B839-9BB9B0B9F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A73C07-1298-7E41-90A3-6E1E2EBBD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9787-89FA-F14A-9C66-3F80C2FFC924}" type="datetimeFigureOut">
              <a:rPr lang="ru-KZ" smtClean="0"/>
              <a:t>05.11.2022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C561F4-A5C1-9C4C-8B7A-D332C405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F85A59-ED5A-E24B-88EE-8AC63ECC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905B-E555-7D43-B46A-9D88FB29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13914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13219-9A17-FA4F-AB1A-C23AE41A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FBB7FF-4B74-954F-AB55-94585FF4C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FB7AC5-BB97-0649-980E-9D783791D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9787-89FA-F14A-9C66-3F80C2FFC924}" type="datetimeFigureOut">
              <a:rPr lang="ru-KZ" smtClean="0"/>
              <a:t>05.11.2022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92CA80-0719-8D4F-8258-5604BD82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1C9C43-CB0D-E84E-8063-9A7964E9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905B-E555-7D43-B46A-9D88FB29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73966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54D8932-1D65-B34A-99BD-D0D82F6FE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9B5E17-A32C-774C-BAF7-D02575468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A203F6-8D2F-904F-8452-503A051E5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9787-89FA-F14A-9C66-3F80C2FFC924}" type="datetimeFigureOut">
              <a:rPr lang="ru-KZ" smtClean="0"/>
              <a:t>05.11.2022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0A2552-C925-AE45-BA0A-4FD6896A1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B34EC9-6B67-5049-875B-46C46547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905B-E555-7D43-B46A-9D88FB29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9729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F89F9-0F2A-DC4B-AFA0-67065D14E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5D7DD1-4733-F74A-B4F4-A5C6DFEBC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4D820-565D-E74A-B970-4EC70DCD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9787-89FA-F14A-9C66-3F80C2FFC924}" type="datetimeFigureOut">
              <a:rPr lang="ru-KZ" smtClean="0"/>
              <a:t>05.11.2022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1B3CC6-D0EE-C54A-BED5-DD0C1B21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F4DA58-8B7F-8646-A37B-6E5D10225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905B-E555-7D43-B46A-9D88FB29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51334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0C127-9538-204D-9B1C-2DBEB0012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A7C91F-D087-1C41-B791-3816AB53F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71FC5E-9CDB-4F41-934C-FFF586BE3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9787-89FA-F14A-9C66-3F80C2FFC924}" type="datetimeFigureOut">
              <a:rPr lang="ru-KZ" smtClean="0"/>
              <a:t>05.11.2022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79D1B0-A760-DF4F-B36A-9212F7CD6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8EB011-E8A2-BE48-98ED-34446951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905B-E555-7D43-B46A-9D88FB29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5790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0DE970-EA95-B444-B42D-44D328B3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D9646D-E585-114C-BB19-7BE4941EC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C734D6-E77C-4E45-9297-51E4C5129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4873BD-F6F7-6B48-A10B-1691DC7A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9787-89FA-F14A-9C66-3F80C2FFC924}" type="datetimeFigureOut">
              <a:rPr lang="ru-KZ" smtClean="0"/>
              <a:t>05.11.2022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A35665-2007-764C-831E-E6BE5EAB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8C4B16-5807-0340-A198-88764A7B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905B-E555-7D43-B46A-9D88FB29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465596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AE3E3-A090-3743-AB6D-1B1EF1FAD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99D89B-579B-FB41-8AFD-B2516ACCF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07FC83-18A8-354C-A48F-1D43F7D0B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27A2AE8-8995-DF43-8AFB-2167A2B43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035C01E-FF08-9A43-AD2A-A2D421CF2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0A7477A-3D5D-D84B-8A27-FEE97E51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9787-89FA-F14A-9C66-3F80C2FFC924}" type="datetimeFigureOut">
              <a:rPr lang="ru-KZ" smtClean="0"/>
              <a:t>05.11.2022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D02C6AC-9302-1946-B62A-B9E3B29E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86D428-3325-E84A-90A6-30141639F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905B-E555-7D43-B46A-9D88FB29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19715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E9365-B296-524B-BC2D-769C48C2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DA550C0-37BB-7C4F-BBEF-8A8FA8E7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9787-89FA-F14A-9C66-3F80C2FFC924}" type="datetimeFigureOut">
              <a:rPr lang="ru-KZ" smtClean="0"/>
              <a:t>05.11.2022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5BD0CC2-95D6-4549-88CA-C9BE3537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0F3B180-1BDA-4645-93C9-842D90C7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905B-E555-7D43-B46A-9D88FB29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81664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F911EBE-DD44-0441-8CD8-523DC40B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9787-89FA-F14A-9C66-3F80C2FFC924}" type="datetimeFigureOut">
              <a:rPr lang="ru-KZ" smtClean="0"/>
              <a:t>05.11.2022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9B904F0-CEBB-6541-AA8D-0E0D288B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CE9702-594F-F649-B139-0D3E2F35A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905B-E555-7D43-B46A-9D88FB29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47602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D991D3-FDEB-DE49-84ED-B594869FF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54FAAC-2A2B-014B-BEDA-54DCF8F99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A36D92-F1F4-F84A-A0F3-D10CF7C50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AA8E25-CD26-C44C-BF28-E69DA2AA4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9787-89FA-F14A-9C66-3F80C2FFC924}" type="datetimeFigureOut">
              <a:rPr lang="ru-KZ" smtClean="0"/>
              <a:t>05.11.2022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143DB5-0390-E547-9D44-F4844A86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A3644F-1D3D-8143-8430-DBED18E1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905B-E555-7D43-B46A-9D88FB29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0271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75D619-B667-A44E-8B5A-8813171D0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7193FD-F981-0D4E-8E9A-98317BCD3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EDBE76-505E-E541-B1B5-9E5B1103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708887-C483-614A-AFFF-20D2B82D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9787-89FA-F14A-9C66-3F80C2FFC924}" type="datetimeFigureOut">
              <a:rPr lang="ru-KZ" smtClean="0"/>
              <a:t>05.11.2022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CE44D0-6CBC-2048-A86B-6DB723FAC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954ECB-3938-314F-ABD6-6C29CBC5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1905B-E555-7D43-B46A-9D88FB29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50500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01088C-A835-FF4B-B486-D22C5B539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1B3E95-1501-4743-A118-F3EA69ED4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862D0F-081A-EC48-8605-7E59302BB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29787-89FA-F14A-9C66-3F80C2FFC924}" type="datetimeFigureOut">
              <a:rPr lang="ru-KZ" smtClean="0"/>
              <a:t>05.11.2022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17D20D-3E65-4B48-87CE-79B91857B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BDF943-2592-BE43-B4BC-09D493179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1905B-E555-7D43-B46A-9D88FB299715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24362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F24492-C8EF-E34D-A2D7-DFF4CBFB3BF3}"/>
              </a:ext>
            </a:extLst>
          </p:cNvPr>
          <p:cNvSpPr/>
          <p:nvPr/>
        </p:nvSpPr>
        <p:spPr>
          <a:xfrm>
            <a:off x="0" y="0"/>
            <a:ext cx="12192000" cy="149954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F3A7AB-5927-694E-8EA3-8D7BDE42C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8963"/>
            <a:ext cx="9144000" cy="920999"/>
          </a:xfrm>
        </p:spPr>
        <p:txBody>
          <a:bodyPr>
            <a:normAutofit/>
          </a:bodyPr>
          <a:lstStyle/>
          <a:p>
            <a:r>
              <a:rPr lang="ru-KZ" dirty="0">
                <a:latin typeface="Andale Mono" panose="020B0509000000000004" pitchFamily="49" charset="0"/>
              </a:rPr>
              <a:t>Заметки фильмов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7CFDB1-F898-3147-A9ED-F48C08262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749" y="3602038"/>
            <a:ext cx="8659258" cy="452169"/>
          </a:xfrm>
        </p:spPr>
        <p:txBody>
          <a:bodyPr>
            <a:normAutofit/>
          </a:bodyPr>
          <a:lstStyle/>
          <a:p>
            <a:r>
              <a:rPr lang="ru-KZ" dirty="0">
                <a:latin typeface="Andale Mono" panose="020B0509000000000004" pitchFamily="49" charset="0"/>
              </a:rPr>
              <a:t>Проект Луконина Егора </a:t>
            </a:r>
            <a:r>
              <a:rPr lang="ru-RU" dirty="0">
                <a:latin typeface="Andale Mono" panose="020B0509000000000004" pitchFamily="49" charset="0"/>
              </a:rPr>
              <a:t>Дмитриевича</a:t>
            </a:r>
            <a:endParaRPr lang="ru-KZ" dirty="0">
              <a:latin typeface="Andale Mono" panose="020B05090000000000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3E075EB-8D58-9244-B361-BA045F683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391567">
            <a:off x="41609" y="41609"/>
            <a:ext cx="1416325" cy="1416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9334D5-B954-4143-AAAA-E1E76E51D9D6}"/>
              </a:ext>
            </a:extLst>
          </p:cNvPr>
          <p:cNvSpPr txBox="1"/>
          <p:nvPr/>
        </p:nvSpPr>
        <p:spPr>
          <a:xfrm>
            <a:off x="5730240" y="6430215"/>
            <a:ext cx="646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ndale Mono" panose="020B0509000000000004" pitchFamily="49" charset="0"/>
              </a:rPr>
              <a:t>Руководитель Михаил Владимирович Кормановский</a:t>
            </a:r>
            <a:endParaRPr lang="ru-KZ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71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F75D31E-B1F7-894E-9167-93453BB09687}"/>
              </a:ext>
            </a:extLst>
          </p:cNvPr>
          <p:cNvSpPr/>
          <p:nvPr/>
        </p:nvSpPr>
        <p:spPr>
          <a:xfrm>
            <a:off x="0" y="3412172"/>
            <a:ext cx="12192000" cy="121503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4"/>
              </a:solidFill>
              <a:highlight>
                <a:srgbClr val="FFFF00"/>
              </a:highlight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DBB9BDB-F963-8346-84A2-107693D217DD}"/>
              </a:ext>
            </a:extLst>
          </p:cNvPr>
          <p:cNvSpPr/>
          <p:nvPr/>
        </p:nvSpPr>
        <p:spPr>
          <a:xfrm>
            <a:off x="0" y="1"/>
            <a:ext cx="12192000" cy="121503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4"/>
              </a:solidFill>
              <a:highlight>
                <a:srgbClr val="FFFF00"/>
              </a:highlight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E024A5-173C-284A-98A3-210C80632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130"/>
            <a:ext cx="10515600" cy="1325563"/>
          </a:xfrm>
        </p:spPr>
        <p:txBody>
          <a:bodyPr>
            <a:normAutofit/>
          </a:bodyPr>
          <a:lstStyle/>
          <a:p>
            <a:r>
              <a:rPr lang="ru-KZ" sz="3600" dirty="0">
                <a:latin typeface="Andale Mono" panose="020B0509000000000004" pitchFamily="49" charset="0"/>
              </a:rPr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1080F9-9FDB-1B4B-8C03-ACEB68C65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635201"/>
            <a:ext cx="10220325" cy="1325564"/>
          </a:xfrm>
        </p:spPr>
        <p:txBody>
          <a:bodyPr>
            <a:noAutofit/>
          </a:bodyPr>
          <a:lstStyle/>
          <a:p>
            <a:r>
              <a:rPr lang="ru-RU" dirty="0">
                <a:effectLst/>
                <a:latin typeface="Andale Mono" panose="020B0509000000000004" pitchFamily="49" charset="0"/>
                <a:ea typeface="Century Gothic" panose="020B0502020202020204" pitchFamily="34" charset="0"/>
                <a:cs typeface="Times New Roman" panose="02020603050405020304" pitchFamily="18" charset="0"/>
              </a:rPr>
              <a:t>Разработать программу для заметок будущих фильмов чтобы составить их минимальное представление в форме заметки.</a:t>
            </a:r>
            <a:r>
              <a:rPr lang="ru-KZ" dirty="0">
                <a:effectLst/>
                <a:latin typeface="Andale Mono" panose="020B0509000000000004" pitchFamily="49" charset="0"/>
              </a:rPr>
              <a:t> </a:t>
            </a:r>
            <a:endParaRPr lang="ru-KZ" dirty="0">
              <a:latin typeface="Andale Mono" panose="020B050900000000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A182DF-AA11-554A-A44A-B50F81EAA0E0}"/>
              </a:ext>
            </a:extLst>
          </p:cNvPr>
          <p:cNvSpPr txBox="1"/>
          <p:nvPr/>
        </p:nvSpPr>
        <p:spPr>
          <a:xfrm>
            <a:off x="838197" y="3833137"/>
            <a:ext cx="61007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sz="3200" dirty="0">
                <a:latin typeface="Andale Mono" panose="020B0509000000000004" pitchFamily="49" charset="0"/>
              </a:rPr>
              <a:t>Задача проекта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4284835A-B232-4640-975B-980996019CC5}"/>
              </a:ext>
            </a:extLst>
          </p:cNvPr>
          <p:cNvSpPr txBox="1">
            <a:spLocks/>
          </p:cNvSpPr>
          <p:nvPr/>
        </p:nvSpPr>
        <p:spPr>
          <a:xfrm>
            <a:off x="838196" y="4962244"/>
            <a:ext cx="10220325" cy="1325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Andale Mono" panose="020B0509000000000004" pitchFamily="49" charset="0"/>
                <a:cs typeface="Times New Roman" panose="02020603050405020304" pitchFamily="18" charset="0"/>
              </a:rPr>
              <a:t>Проект предназначен для студентов режиссеров которые будут излагать свои будущие идеи в это приложение в форме заметки.</a:t>
            </a:r>
            <a:endParaRPr lang="ru-KZ" dirty="0">
              <a:latin typeface="Andale Mono" panose="020B05090000000000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21D5EB90-1198-E84F-84BD-979AB71D43FA}"/>
              </a:ext>
            </a:extLst>
          </p:cNvPr>
          <p:cNvCxnSpPr/>
          <p:nvPr/>
        </p:nvCxnSpPr>
        <p:spPr>
          <a:xfrm>
            <a:off x="1190617" y="2832178"/>
            <a:ext cx="9515475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7C12CF0-0C89-014D-B840-AF57E2195C1F}"/>
              </a:ext>
            </a:extLst>
          </p:cNvPr>
          <p:cNvCxnSpPr/>
          <p:nvPr/>
        </p:nvCxnSpPr>
        <p:spPr>
          <a:xfrm>
            <a:off x="1190618" y="2427365"/>
            <a:ext cx="9515475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C89BFCF1-C6FD-C041-953B-64D18081BEC5}"/>
              </a:ext>
            </a:extLst>
          </p:cNvPr>
          <p:cNvCxnSpPr/>
          <p:nvPr/>
        </p:nvCxnSpPr>
        <p:spPr>
          <a:xfrm>
            <a:off x="1190618" y="2013028"/>
            <a:ext cx="9515475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E014F57-470B-274B-A442-9DF5B409D509}"/>
              </a:ext>
            </a:extLst>
          </p:cNvPr>
          <p:cNvCxnSpPr>
            <a:cxnSpLocks/>
          </p:cNvCxnSpPr>
          <p:nvPr/>
        </p:nvCxnSpPr>
        <p:spPr>
          <a:xfrm>
            <a:off x="1190616" y="5380116"/>
            <a:ext cx="9867903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51DB0EDA-EA38-1D44-BEF6-DA239A4B6489}"/>
              </a:ext>
            </a:extLst>
          </p:cNvPr>
          <p:cNvCxnSpPr>
            <a:cxnSpLocks/>
          </p:cNvCxnSpPr>
          <p:nvPr/>
        </p:nvCxnSpPr>
        <p:spPr>
          <a:xfrm>
            <a:off x="1190615" y="5761116"/>
            <a:ext cx="9867905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B633C60B-C8BB-7646-8C33-377F9674C972}"/>
              </a:ext>
            </a:extLst>
          </p:cNvPr>
          <p:cNvCxnSpPr>
            <a:cxnSpLocks/>
          </p:cNvCxnSpPr>
          <p:nvPr/>
        </p:nvCxnSpPr>
        <p:spPr>
          <a:xfrm>
            <a:off x="1190614" y="6161166"/>
            <a:ext cx="9867905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830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E1E921A-8C19-C349-A0D9-7760884A8497}"/>
              </a:ext>
            </a:extLst>
          </p:cNvPr>
          <p:cNvSpPr/>
          <p:nvPr/>
        </p:nvSpPr>
        <p:spPr>
          <a:xfrm>
            <a:off x="0" y="0"/>
            <a:ext cx="12192000" cy="87283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99077-7D92-E94D-91D7-0C9537FA0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1" y="157308"/>
            <a:ext cx="2473036" cy="715530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ndale Mono" panose="020B0509000000000004" pitchFamily="49" charset="0"/>
              </a:rPr>
              <a:t>Реализация</a:t>
            </a:r>
            <a:endParaRPr lang="ru-KZ" sz="2800" dirty="0">
              <a:latin typeface="Andale Mono" panose="020B050900000000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D2FBE6-39A7-9A49-82E7-A85E51A74ED7}"/>
              </a:ext>
            </a:extLst>
          </p:cNvPr>
          <p:cNvSpPr txBox="1"/>
          <p:nvPr/>
        </p:nvSpPr>
        <p:spPr>
          <a:xfrm>
            <a:off x="491835" y="1321016"/>
            <a:ext cx="101068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SzPct val="150000"/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Запуск проекта осуществляется с помощью файла «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run.sh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»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командой 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Andale Mono" panose="020B0509000000000004" pitchFamily="49" charset="0"/>
              </a:rPr>
              <a:t>sh run.sh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, который запускает главный «файл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main.p</a:t>
            </a:r>
            <a:r>
              <a:rPr lang="en-US" sz="2000" dirty="0">
                <a:solidFill>
                  <a:srgbClr val="000000"/>
                </a:solidFill>
                <a:latin typeface="Andale Mono" panose="020B0509000000000004" pitchFamily="49" charset="0"/>
              </a:rPr>
              <a:t>y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»</a:t>
            </a:r>
            <a:r>
              <a:rPr lang="en-US" sz="2000" dirty="0">
                <a:solidFill>
                  <a:srgbClr val="000000"/>
                </a:solidFill>
                <a:latin typeface="Andale Mono" panose="020B0509000000000004" pitchFamily="49" charset="0"/>
              </a:rPr>
              <a:t>.</a:t>
            </a:r>
            <a:endParaRPr lang="en-GB" sz="2000" b="0" i="0" u="none" strike="noStrike" dirty="0">
              <a:solidFill>
                <a:srgbClr val="000000"/>
              </a:solidFill>
              <a:effectLst/>
              <a:latin typeface="Andale Mono" panose="020B0509000000000004" pitchFamily="49" charset="0"/>
            </a:endParaRPr>
          </a:p>
          <a:p>
            <a:pPr marL="342900" indent="-342900" algn="l">
              <a:buSzPct val="150000"/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Файл 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run.sh 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создан для предотвращения вывода системных сообщений 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python 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в консоль.</a:t>
            </a:r>
          </a:p>
          <a:p>
            <a:endParaRPr lang="ru-K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868033-8613-D149-982A-1990ECCA1C2A}"/>
              </a:ext>
            </a:extLst>
          </p:cNvPr>
          <p:cNvSpPr txBox="1"/>
          <p:nvPr/>
        </p:nvSpPr>
        <p:spPr>
          <a:xfrm>
            <a:off x="491835" y="3123962"/>
            <a:ext cx="1010689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SzPct val="150000"/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Файл «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main.py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»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включает в себя 2 класса 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Example 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и 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Favourites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.</a:t>
            </a:r>
            <a:endParaRPr lang="en-GB" sz="2000" b="0" i="0" u="none" strike="noStrike" dirty="0">
              <a:solidFill>
                <a:srgbClr val="000000"/>
              </a:solidFill>
              <a:effectLst/>
              <a:latin typeface="Andale Mono" panose="020B0509000000000004" pitchFamily="49" charset="0"/>
            </a:endParaRPr>
          </a:p>
          <a:p>
            <a:pPr marL="342900" indent="-342900" algn="l">
              <a:buSzPct val="150000"/>
              <a:buFont typeface="Arial" panose="020B0604020202020204" pitchFamily="34" charset="0"/>
              <a:buChar char="•"/>
            </a:pPr>
            <a:endParaRPr lang="en-GB" sz="2000" b="0" i="0" u="none" strike="noStrike" dirty="0">
              <a:solidFill>
                <a:srgbClr val="000000"/>
              </a:solidFill>
              <a:effectLst/>
              <a:latin typeface="Andale Mono" panose="020B0509000000000004" pitchFamily="49" charset="0"/>
            </a:endParaRPr>
          </a:p>
          <a:p>
            <a:pPr marL="342900" indent="-342900" algn="l">
              <a:buSzPct val="150000"/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В класс 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Example 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помещены основные методы для работы на основном ок</a:t>
            </a:r>
            <a:r>
              <a:rPr lang="ru-RU" sz="2000" dirty="0">
                <a:solidFill>
                  <a:srgbClr val="000000"/>
                </a:solidFill>
                <a:latin typeface="Andale Mono" panose="020B0509000000000004" pitchFamily="49" charset="0"/>
              </a:rPr>
              <a:t>не.</a:t>
            </a:r>
            <a:endParaRPr lang="ru-RU" sz="2000" b="0" i="0" u="none" strike="noStrike" dirty="0">
              <a:solidFill>
                <a:srgbClr val="000000"/>
              </a:solidFill>
              <a:effectLst/>
              <a:latin typeface="Andale Mono" panose="020B0509000000000004" pitchFamily="49" charset="0"/>
            </a:endParaRPr>
          </a:p>
          <a:p>
            <a:pPr marL="342900" indent="-342900" algn="l">
              <a:buSzPct val="150000"/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Класс 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Favourites 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является классом для открытия нового окна «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Favourites(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Избранное)</a:t>
            </a:r>
            <a:r>
              <a:rPr lang="ru-RU" sz="2000" dirty="0">
                <a:solidFill>
                  <a:srgbClr val="000000"/>
                </a:solidFill>
                <a:latin typeface="Andale Mono" panose="020B0509000000000004" pitchFamily="49" charset="0"/>
              </a:rPr>
              <a:t>»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.</a:t>
            </a:r>
          </a:p>
          <a:p>
            <a:endParaRPr lang="ru-KZ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7E1D81D2-855C-AE41-9300-C4F754C90ACC}"/>
              </a:ext>
            </a:extLst>
          </p:cNvPr>
          <p:cNvCxnSpPr>
            <a:cxnSpLocks/>
          </p:cNvCxnSpPr>
          <p:nvPr/>
        </p:nvCxnSpPr>
        <p:spPr>
          <a:xfrm>
            <a:off x="491835" y="2921454"/>
            <a:ext cx="10855038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1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7AE045A-12FD-2545-9AE0-380B13B708E9}"/>
              </a:ext>
            </a:extLst>
          </p:cNvPr>
          <p:cNvSpPr/>
          <p:nvPr/>
        </p:nvSpPr>
        <p:spPr>
          <a:xfrm>
            <a:off x="0" y="89210"/>
            <a:ext cx="12192000" cy="13716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3FC5C1-3C38-A74F-8255-A15EF7CAC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18" y="365125"/>
            <a:ext cx="3512127" cy="1006475"/>
          </a:xfrm>
        </p:spPr>
        <p:txBody>
          <a:bodyPr>
            <a:normAutofit/>
          </a:bodyPr>
          <a:lstStyle/>
          <a:p>
            <a:r>
              <a:rPr lang="ru-KZ" sz="4000" dirty="0">
                <a:latin typeface="Andale Mono" panose="020B0509000000000004" pitchFamily="49" charset="0"/>
              </a:rPr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75F7C9-3872-6F48-AAA1-8297B8B4C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218" y="1839480"/>
            <a:ext cx="10515600" cy="4351338"/>
          </a:xfrm>
        </p:spPr>
        <p:txBody>
          <a:bodyPr/>
          <a:lstStyle/>
          <a:p>
            <a:r>
              <a:rPr lang="ru-KZ" dirty="0">
                <a:latin typeface="Andale Mono" panose="020B0509000000000004" pitchFamily="49" charset="0"/>
              </a:rPr>
              <a:t>При разработке проекта была использована файловая система базы данных, сохранающяя отдельные данные в отдельные </a:t>
            </a:r>
            <a:r>
              <a:rPr lang="en-US" dirty="0">
                <a:latin typeface="Andale Mono" panose="020B0509000000000004" pitchFamily="49" charset="0"/>
              </a:rPr>
              <a:t>.txt</a:t>
            </a:r>
            <a:endParaRPr lang="ru-RU" dirty="0">
              <a:latin typeface="Andale Mono" panose="020B0509000000000004" pitchFamily="49" charset="0"/>
            </a:endParaRPr>
          </a:p>
          <a:p>
            <a:endParaRPr lang="ru-RU" dirty="0">
              <a:latin typeface="Andale Mono" panose="020B0509000000000004" pitchFamily="49" charset="0"/>
            </a:endParaRPr>
          </a:p>
          <a:p>
            <a:r>
              <a:rPr lang="ru-RU" dirty="0">
                <a:latin typeface="Andale Mono" panose="020B0509000000000004" pitchFamily="49" charset="0"/>
              </a:rPr>
              <a:t>Библиотеки</a:t>
            </a:r>
            <a:r>
              <a:rPr lang="en-US" dirty="0">
                <a:latin typeface="Andale Mono" panose="020B0509000000000004" pitchFamily="49" charset="0"/>
              </a:rPr>
              <a:t>:</a:t>
            </a:r>
            <a:r>
              <a:rPr lang="ru-RU" dirty="0">
                <a:latin typeface="Andale Mono" panose="020B0509000000000004" pitchFamily="49" charset="0"/>
              </a:rPr>
              <a:t> </a:t>
            </a:r>
            <a:r>
              <a:rPr lang="en-US" dirty="0">
                <a:latin typeface="Andale Mono" panose="020B0509000000000004" pitchFamily="49" charset="0"/>
              </a:rPr>
              <a:t>sys, PIL, os, PyQt5, datetime, shutil, random.</a:t>
            </a:r>
          </a:p>
          <a:p>
            <a:endParaRPr lang="en-US" dirty="0">
              <a:latin typeface="Andale Mono" panose="020B0509000000000004" pitchFamily="49" charset="0"/>
            </a:endParaRPr>
          </a:p>
          <a:p>
            <a:r>
              <a:rPr lang="ru-RU" dirty="0">
                <a:latin typeface="Andale Mono" panose="020B0509000000000004" pitchFamily="49" charset="0"/>
              </a:rPr>
              <a:t>Формы</a:t>
            </a:r>
            <a:r>
              <a:rPr lang="en-US" dirty="0">
                <a:latin typeface="Andale Mono" panose="020B0509000000000004" pitchFamily="49" charset="0"/>
              </a:rPr>
              <a:t>: my_form.py, my_form_favourites.py, Menu.ui, menu_favourites.ui.  </a:t>
            </a:r>
            <a:endParaRPr lang="ru-KZ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00275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FF0136B-4D0E-4D4E-A7F2-101D397F2B14}"/>
              </a:ext>
            </a:extLst>
          </p:cNvPr>
          <p:cNvSpPr/>
          <p:nvPr/>
        </p:nvSpPr>
        <p:spPr>
          <a:xfrm>
            <a:off x="0" y="-95683"/>
            <a:ext cx="12192000" cy="95596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55BE1C-FFC1-4A47-9252-99B0DC10B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790" y="-95683"/>
            <a:ext cx="5853545" cy="1325563"/>
          </a:xfrm>
        </p:spPr>
        <p:txBody>
          <a:bodyPr>
            <a:normAutofit/>
          </a:bodyPr>
          <a:lstStyle/>
          <a:p>
            <a:r>
              <a:rPr lang="ru-KZ" sz="3200" dirty="0">
                <a:latin typeface="Andale Mono" panose="020B0509000000000004" pitchFamily="49" charset="0"/>
              </a:rPr>
              <a:t>Технологии и ошибки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896056-A696-1242-955F-32255A6F1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790" y="1437699"/>
            <a:ext cx="10619509" cy="5143210"/>
          </a:xfrm>
        </p:spPr>
        <p:txBody>
          <a:bodyPr>
            <a:normAutofit/>
          </a:bodyPr>
          <a:lstStyle/>
          <a:p>
            <a:pPr>
              <a:buSzPct val="150000"/>
            </a:pPr>
            <a:r>
              <a:rPr lang="ru-RU" sz="2400" dirty="0">
                <a:latin typeface="Andale Mono" panose="020B0509000000000004" pitchFamily="49" charset="0"/>
              </a:rPr>
              <a:t>Во время разработки была выявлена ошибка, если создать новую пустую заметку и неожиданно завершить программу не нажав на выход из заметки заметка сохранится с пустыми данными.</a:t>
            </a:r>
          </a:p>
          <a:p>
            <a:pPr>
              <a:buSzPct val="150000"/>
            </a:pPr>
            <a:r>
              <a:rPr lang="ru-RU" sz="2400" dirty="0">
                <a:latin typeface="Andale Mono" panose="020B0509000000000004" pitchFamily="49" charset="0"/>
              </a:rPr>
              <a:t>Решение</a:t>
            </a:r>
            <a:r>
              <a:rPr lang="en-US" sz="2400" dirty="0">
                <a:latin typeface="Andale Mono" panose="020B0509000000000004" pitchFamily="49" charset="0"/>
              </a:rPr>
              <a:t>:</a:t>
            </a:r>
            <a:r>
              <a:rPr lang="ru-RU" sz="2400" dirty="0">
                <a:latin typeface="Andale Mono" panose="020B0509000000000004" pitchFamily="49" charset="0"/>
              </a:rPr>
              <a:t> создание дополнительного файла </a:t>
            </a:r>
            <a:r>
              <a:rPr lang="en-US" sz="2400" dirty="0">
                <a:latin typeface="Andale Mono" panose="020B0509000000000004" pitchFamily="49" charset="0"/>
              </a:rPr>
              <a:t>.py </a:t>
            </a:r>
            <a:r>
              <a:rPr lang="ru-RU" sz="2400" dirty="0">
                <a:latin typeface="Andale Mono" panose="020B0509000000000004" pitchFamily="49" charset="0"/>
              </a:rPr>
              <a:t>с классом</a:t>
            </a:r>
            <a:r>
              <a:rPr lang="en-US" sz="2400" dirty="0">
                <a:latin typeface="Andale Mono" panose="020B0509000000000004" pitchFamily="49" charset="0"/>
              </a:rPr>
              <a:t> CheckingFiles </a:t>
            </a:r>
            <a:r>
              <a:rPr lang="ru-RU" sz="2400" dirty="0">
                <a:latin typeface="Andale Mono" panose="020B0509000000000004" pitchFamily="49" charset="0"/>
              </a:rPr>
              <a:t>для проверки файлов на пустоту и их удаления при запуске программы.</a:t>
            </a:r>
          </a:p>
          <a:p>
            <a:pPr>
              <a:buSzPct val="150000"/>
            </a:pPr>
            <a:endParaRPr lang="ru-RU" sz="2400" dirty="0">
              <a:latin typeface="Andale Mono" panose="020B0509000000000004" pitchFamily="49" charset="0"/>
            </a:endParaRPr>
          </a:p>
          <a:p>
            <a:pPr>
              <a:buSzPct val="150000"/>
            </a:pPr>
            <a:r>
              <a:rPr lang="ru-RU" sz="2400" dirty="0">
                <a:latin typeface="Andale Mono" panose="020B0509000000000004" pitchFamily="49" charset="0"/>
              </a:rPr>
              <a:t>Так-же была выявлена еще одна ошибка, если в загрузку картинок положить пустой файл(</a:t>
            </a:r>
            <a:r>
              <a:rPr lang="en-US" sz="2400" dirty="0">
                <a:latin typeface="Andale Mono" panose="020B0509000000000004" pitchFamily="49" charset="0"/>
              </a:rPr>
              <a:t>*.jpg, *.jpeg, *.png)</a:t>
            </a:r>
            <a:r>
              <a:rPr lang="ru-RU" sz="2400" dirty="0">
                <a:latin typeface="Andale Mono" panose="020B0509000000000004" pitchFamily="49" charset="0"/>
              </a:rPr>
              <a:t>то программа упадет с критической ошибкой.</a:t>
            </a:r>
            <a:endParaRPr lang="en-US" sz="2400" dirty="0">
              <a:latin typeface="Andale Mono" panose="020B0509000000000004" pitchFamily="49" charset="0"/>
            </a:endParaRPr>
          </a:p>
          <a:p>
            <a:pPr>
              <a:buSzPct val="150000"/>
            </a:pPr>
            <a:r>
              <a:rPr lang="ru-RU" sz="2400" dirty="0">
                <a:latin typeface="Andale Mono" panose="020B0509000000000004" pitchFamily="49" charset="0"/>
              </a:rPr>
              <a:t>Решение</a:t>
            </a:r>
            <a:r>
              <a:rPr lang="en-US" sz="2400" dirty="0">
                <a:latin typeface="Andale Mono" panose="020B0509000000000004" pitchFamily="49" charset="0"/>
              </a:rPr>
              <a:t>: </a:t>
            </a:r>
            <a:r>
              <a:rPr lang="ru-RU" sz="2400" dirty="0">
                <a:latin typeface="Andale Mono" panose="020B0509000000000004" pitchFamily="49" charset="0"/>
              </a:rPr>
              <a:t>проверка загружаемого изображение на пустоту по байтам.</a:t>
            </a:r>
          </a:p>
          <a:p>
            <a:pPr>
              <a:buSzPct val="150000"/>
            </a:pPr>
            <a:endParaRPr lang="en-US" sz="2400" dirty="0">
              <a:latin typeface="Andale Mono" panose="020B0509000000000004" pitchFamily="49" charset="0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F177019-EDFF-0744-8C8D-AC9C9361B404}"/>
              </a:ext>
            </a:extLst>
          </p:cNvPr>
          <p:cNvCxnSpPr>
            <a:cxnSpLocks/>
          </p:cNvCxnSpPr>
          <p:nvPr/>
        </p:nvCxnSpPr>
        <p:spPr>
          <a:xfrm>
            <a:off x="668481" y="4161704"/>
            <a:ext cx="10619509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474054"/>
      </p:ext>
    </p:extLst>
  </p:cSld>
  <p:clrMapOvr>
    <a:masterClrMapping/>
  </p:clrMapOvr>
  <p:transition spd="slow">
    <p:cover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91264C0-B165-5341-8119-507E4760149A}"/>
              </a:ext>
            </a:extLst>
          </p:cNvPr>
          <p:cNvSpPr/>
          <p:nvPr/>
        </p:nvSpPr>
        <p:spPr>
          <a:xfrm>
            <a:off x="0" y="0"/>
            <a:ext cx="12192000" cy="128847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003F8B-76ED-0E4F-BE4D-10AFD45A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655" y="351919"/>
            <a:ext cx="3539836" cy="960438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ndale Mono" panose="020B0509000000000004" pitchFamily="49" charset="0"/>
              </a:rPr>
              <a:t>Заключение</a:t>
            </a:r>
            <a:endParaRPr lang="ru-KZ" sz="4000" dirty="0">
              <a:latin typeface="Andale Mono" panose="020B05090000000000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6A5BB7-2A90-6E48-95C7-2F2FC6F91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655" y="2296680"/>
            <a:ext cx="10515600" cy="3106593"/>
          </a:xfrm>
        </p:spPr>
        <p:txBody>
          <a:bodyPr>
            <a:normAutofit fontScale="92500" lnSpcReduction="10000"/>
          </a:bodyPr>
          <a:lstStyle/>
          <a:p>
            <a:r>
              <a:rPr lang="ru-RU" sz="3000" dirty="0"/>
              <a:t>Программу можно улучшить путем обновления функции добавление заметки в избранные, способностью редактировать заметки из окна </a:t>
            </a:r>
            <a:r>
              <a:rPr lang="ru-RU" sz="3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«</a:t>
            </a:r>
            <a:r>
              <a:rPr lang="en-GB" sz="3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Favourites(</a:t>
            </a:r>
            <a:r>
              <a:rPr lang="ru-RU" sz="3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Избранное)</a:t>
            </a:r>
            <a:r>
              <a:rPr lang="ru-RU" sz="3000" dirty="0">
                <a:solidFill>
                  <a:srgbClr val="000000"/>
                </a:solidFill>
                <a:latin typeface="Andale Mono" panose="020B0509000000000004" pitchFamily="49" charset="0"/>
              </a:rPr>
              <a:t>»</a:t>
            </a:r>
            <a:r>
              <a:rPr lang="ru-RU" sz="3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.</a:t>
            </a:r>
          </a:p>
          <a:p>
            <a:endParaRPr lang="ru-RU" sz="3000" dirty="0">
              <a:solidFill>
                <a:srgbClr val="000000"/>
              </a:solidFill>
              <a:latin typeface="Andale Mono" panose="020B0509000000000004" pitchFamily="49" charset="0"/>
            </a:endParaRPr>
          </a:p>
          <a:p>
            <a:r>
              <a:rPr lang="ru-RU" sz="3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Дальнейшее развитие проекта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:</a:t>
            </a:r>
            <a:r>
              <a:rPr lang="ru-RU" sz="3000" dirty="0">
                <a:solidFill>
                  <a:srgbClr val="000000"/>
                </a:solidFill>
                <a:latin typeface="Andale Mono" panose="020B0509000000000004" pitchFamily="49" charset="0"/>
              </a:rPr>
              <a:t> проект планируется продолжить в будущем, проект будет улучшатся путем добавлений и доработок новых и старых функций программы.</a:t>
            </a:r>
            <a:endParaRPr lang="ru-RU" sz="3000" b="0" i="0" u="none" strike="noStrike" dirty="0">
              <a:solidFill>
                <a:srgbClr val="000000"/>
              </a:solidFill>
              <a:effectLst/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7881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{9A622ECB-5AA3-EF40-A9FF-07FFF3DFAEE1}tf10001057</Template>
  <TotalTime>319</TotalTime>
  <Words>328</Words>
  <Application>Microsoft Macintosh PowerPoint</Application>
  <PresentationFormat>Широкоэкранный</PresentationFormat>
  <Paragraphs>30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Andale Mono</vt:lpstr>
      <vt:lpstr>Arial</vt:lpstr>
      <vt:lpstr>Calibri</vt:lpstr>
      <vt:lpstr>Calibri Light</vt:lpstr>
      <vt:lpstr>Тема Office</vt:lpstr>
      <vt:lpstr>Заметки фильмов</vt:lpstr>
      <vt:lpstr>Идея проекта</vt:lpstr>
      <vt:lpstr>Реализация</vt:lpstr>
      <vt:lpstr>Технологии</vt:lpstr>
      <vt:lpstr>Технологии и ошибки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Заметки фильмов</dc:title>
  <dc:creator>Microsoft Office User</dc:creator>
  <cp:lastModifiedBy>Microsoft Office User</cp:lastModifiedBy>
  <cp:revision>9</cp:revision>
  <dcterms:created xsi:type="dcterms:W3CDTF">2022-11-01T17:02:33Z</dcterms:created>
  <dcterms:modified xsi:type="dcterms:W3CDTF">2022-11-05T10:13:36Z</dcterms:modified>
</cp:coreProperties>
</file>