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4F712-4367-D549-BC53-59F084C2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258C93-54F5-8E47-B839-9BB9B0B9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73C07-1298-7E41-90A3-6E1E2EBB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561F4-A5C1-9C4C-8B7A-D332C405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85A59-ED5A-E24B-88EE-8AC63ECC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91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13219-9A17-FA4F-AB1A-C23AE41A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FBB7FF-4B74-954F-AB55-94585FF4C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B7AC5-BB97-0649-980E-9D783791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2CA80-0719-8D4F-8258-5604BD82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C9C43-CB0D-E84E-8063-9A7964E9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966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4D8932-1D65-B34A-99BD-D0D82F6FE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9B5E17-A32C-774C-BAF7-D02575468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A203F6-8D2F-904F-8452-503A051E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A2552-C925-AE45-BA0A-4FD6896A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34EC9-6B67-5049-875B-46C46547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29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F89F9-0F2A-DC4B-AFA0-67065D14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D7DD1-4733-F74A-B4F4-A5C6DFEB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4D820-565D-E74A-B970-4EC70DCD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B3CC6-D0EE-C54A-BED5-DD0C1B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4DA58-8B7F-8646-A37B-6E5D1022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1334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C127-9538-204D-9B1C-2DBEB001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7C91F-D087-1C41-B791-3816AB53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1FC5E-9CDB-4F41-934C-FFF586BE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79D1B0-A760-DF4F-B36A-9212F7CD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EB011-E8A2-BE48-98ED-34446951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579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DE970-EA95-B444-B42D-44D328B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9646D-E585-114C-BB19-7BE4941E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C734D6-E77C-4E45-9297-51E4C512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4873BD-F6F7-6B48-A10B-1691DC7A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A35665-2007-764C-831E-E6BE5EAB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C4B16-5807-0340-A198-88764A7B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655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AE3E3-A090-3743-AB6D-1B1EF1FA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99D89B-579B-FB41-8AFD-B2516ACC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7FC83-18A8-354C-A48F-1D43F7D0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7A2AE8-8995-DF43-8AFB-2167A2B4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35C01E-FF08-9A43-AD2A-A2D421CF2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A7477A-3D5D-D84B-8A27-FEE97E51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02C6AC-9302-1946-B62A-B9E3B29E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86D428-3325-E84A-90A6-30141639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9715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E9365-B296-524B-BC2D-769C48C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A550C0-37BB-7C4F-BBEF-8A8FA8E7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BD0CC2-95D6-4549-88CA-C9BE353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F3B180-1BDA-4645-93C9-842D90C7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664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911EBE-DD44-0441-8CD8-523DC40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B904F0-CEBB-6541-AA8D-0E0D288B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CE9702-594F-F649-B139-0D3E2F35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760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91D3-FDEB-DE49-84ED-B594869F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4FAAC-2A2B-014B-BEDA-54DCF8F9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A36D92-F1F4-F84A-A0F3-D10CF7C5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AA8E25-CD26-C44C-BF28-E69DA2AA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143DB5-0390-E547-9D44-F4844A86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3644F-1D3D-8143-8430-DBED18E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027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5D619-B667-A44E-8B5A-8813171D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7193FD-F981-0D4E-8E9A-98317BCD3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EDBE76-505E-E541-B1B5-9E5B1103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08887-C483-614A-AFFF-20D2B82D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E44D0-6CBC-2048-A86B-6DB723FA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954ECB-3938-314F-ABD6-6C29CBC5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500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1088C-A835-FF4B-B486-D22C5B53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B3E95-1501-4743-A118-F3EA69ED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862D0F-081A-EC48-8605-7E59302BB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9787-89FA-F14A-9C66-3F80C2FFC924}" type="datetimeFigureOut">
              <a:rPr lang="ru-KZ" smtClean="0"/>
              <a:t>04.11.2022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7D20D-3E65-4B48-87CE-79B91857B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DF943-2592-BE43-B4BC-09D49317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436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F24492-C8EF-E34D-A2D7-DFF4CBFB3BF3}"/>
              </a:ext>
            </a:extLst>
          </p:cNvPr>
          <p:cNvSpPr/>
          <p:nvPr/>
        </p:nvSpPr>
        <p:spPr>
          <a:xfrm>
            <a:off x="0" y="0"/>
            <a:ext cx="12192000" cy="149954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3A7AB-5927-694E-8EA3-8D7BDE42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8963"/>
            <a:ext cx="9144000" cy="920999"/>
          </a:xfrm>
        </p:spPr>
        <p:txBody>
          <a:bodyPr>
            <a:normAutofit/>
          </a:bodyPr>
          <a:lstStyle/>
          <a:p>
            <a:r>
              <a:rPr lang="ru-KZ" dirty="0">
                <a:latin typeface="Andale Mono" panose="020B0509000000000004" pitchFamily="49" charset="0"/>
              </a:rPr>
              <a:t>Заметки фильмов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7CFDB1-F898-3147-A9ED-F48C0826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749" y="3602038"/>
            <a:ext cx="8659258" cy="452169"/>
          </a:xfrm>
        </p:spPr>
        <p:txBody>
          <a:bodyPr>
            <a:normAutofit/>
          </a:bodyPr>
          <a:lstStyle/>
          <a:p>
            <a:r>
              <a:rPr lang="ru-KZ" dirty="0">
                <a:latin typeface="Andale Mono" panose="020B0509000000000004" pitchFamily="49" charset="0"/>
              </a:rPr>
              <a:t>Проект Луконина Егора </a:t>
            </a:r>
            <a:r>
              <a:rPr lang="ru-RU" dirty="0">
                <a:latin typeface="Andale Mono" panose="020B0509000000000004" pitchFamily="49" charset="0"/>
              </a:rPr>
              <a:t>Дмитриевича</a:t>
            </a:r>
            <a:endParaRPr lang="ru-KZ" dirty="0">
              <a:latin typeface="Andale Mono" panose="020B05090000000000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E075EB-8D58-9244-B361-BA045F68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91567">
            <a:off x="41609" y="41609"/>
            <a:ext cx="1416325" cy="14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B50BB8-1423-CA4B-8C59-ED6287F3C99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10DD3-635E-3645-BC4C-5FF64FF4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513" y="1669426"/>
            <a:ext cx="12192000" cy="1325563"/>
          </a:xfrm>
        </p:spPr>
        <p:txBody>
          <a:bodyPr/>
          <a:lstStyle/>
          <a:p>
            <a:pPr algn="ctr"/>
            <a:r>
              <a:rPr lang="ru-KZ" dirty="0">
                <a:latin typeface="Andale Mono" panose="020B0509000000000004" pitchFamily="49" charset="0"/>
              </a:rPr>
              <a:t>Руководитель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2A8D2-84A3-B043-9BE3-4FAED3DC95DB}"/>
              </a:ext>
            </a:extLst>
          </p:cNvPr>
          <p:cNvSpPr txBox="1"/>
          <p:nvPr/>
        </p:nvSpPr>
        <p:spPr>
          <a:xfrm>
            <a:off x="2513670" y="2994989"/>
            <a:ext cx="6941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150000"/>
            </a:pPr>
            <a:r>
              <a:rPr lang="ru-KZ" sz="2800" dirty="0">
                <a:latin typeface="Andale Mono" panose="020B0509000000000004" pitchFamily="49" charset="0"/>
              </a:rPr>
              <a:t>Михаил Владимирови Кормановский</a:t>
            </a:r>
          </a:p>
        </p:txBody>
      </p:sp>
    </p:spTree>
    <p:extLst>
      <p:ext uri="{BB962C8B-B14F-4D97-AF65-F5344CB8AC3E}">
        <p14:creationId xmlns:p14="http://schemas.microsoft.com/office/powerpoint/2010/main" val="20671033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75D31E-B1F7-894E-9167-93453BB09687}"/>
              </a:ext>
            </a:extLst>
          </p:cNvPr>
          <p:cNvSpPr/>
          <p:nvPr/>
        </p:nvSpPr>
        <p:spPr>
          <a:xfrm>
            <a:off x="0" y="3412172"/>
            <a:ext cx="12192000" cy="12150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DBB9BDB-F963-8346-84A2-107693D217DD}"/>
              </a:ext>
            </a:extLst>
          </p:cNvPr>
          <p:cNvSpPr/>
          <p:nvPr/>
        </p:nvSpPr>
        <p:spPr>
          <a:xfrm>
            <a:off x="0" y="1"/>
            <a:ext cx="12192000" cy="12150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024A5-173C-284A-98A3-210C8063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30"/>
            <a:ext cx="10515600" cy="1325563"/>
          </a:xfrm>
        </p:spPr>
        <p:txBody>
          <a:bodyPr>
            <a:normAutofit/>
          </a:bodyPr>
          <a:lstStyle/>
          <a:p>
            <a:r>
              <a:rPr lang="ru-KZ" sz="3600" dirty="0">
                <a:latin typeface="Andale Mono" panose="020B0509000000000004" pitchFamily="49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080F9-9FDB-1B4B-8C03-ACEB68C6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35201"/>
            <a:ext cx="10220325" cy="1325564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Andale Mono" panose="020B0509000000000004" pitchFamily="49" charset="0"/>
                <a:ea typeface="Century Gothic" panose="020B0502020202020204" pitchFamily="34" charset="0"/>
                <a:cs typeface="Times New Roman" panose="02020603050405020304" pitchFamily="18" charset="0"/>
              </a:rPr>
              <a:t>Разработать программу для заметок будущих фильмов чтобы составить их минимальное представление в форме заметки.</a:t>
            </a:r>
            <a:r>
              <a:rPr lang="ru-KZ" dirty="0">
                <a:effectLst/>
                <a:latin typeface="Andale Mono" panose="020B0509000000000004" pitchFamily="49" charset="0"/>
              </a:rPr>
              <a:t> </a:t>
            </a:r>
            <a:endParaRPr lang="ru-KZ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182DF-AA11-554A-A44A-B50F81EAA0E0}"/>
              </a:ext>
            </a:extLst>
          </p:cNvPr>
          <p:cNvSpPr txBox="1"/>
          <p:nvPr/>
        </p:nvSpPr>
        <p:spPr>
          <a:xfrm>
            <a:off x="838197" y="3833137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3200" dirty="0">
                <a:latin typeface="Andale Mono" panose="020B0509000000000004" pitchFamily="49" charset="0"/>
              </a:rPr>
              <a:t>Задача проекта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284835A-B232-4640-975B-980996019CC5}"/>
              </a:ext>
            </a:extLst>
          </p:cNvPr>
          <p:cNvSpPr txBox="1">
            <a:spLocks/>
          </p:cNvSpPr>
          <p:nvPr/>
        </p:nvSpPr>
        <p:spPr>
          <a:xfrm>
            <a:off x="838196" y="4962244"/>
            <a:ext cx="10220325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ndale Mono" panose="020B0509000000000004" pitchFamily="49" charset="0"/>
                <a:cs typeface="Times New Roman" panose="02020603050405020304" pitchFamily="18" charset="0"/>
              </a:rPr>
              <a:t>Проект предназначен для студентов режиссеров которые будут излагать свои будущие идеи в это приложение в форме заметки.</a:t>
            </a:r>
            <a:endParaRPr lang="ru-KZ" dirty="0">
              <a:latin typeface="Andale Mono" panose="020B050900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1D5EB90-1198-E84F-84BD-979AB71D43FA}"/>
              </a:ext>
            </a:extLst>
          </p:cNvPr>
          <p:cNvCxnSpPr/>
          <p:nvPr/>
        </p:nvCxnSpPr>
        <p:spPr>
          <a:xfrm>
            <a:off x="1190617" y="2832178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7C12CF0-0C89-014D-B840-AF57E2195C1F}"/>
              </a:ext>
            </a:extLst>
          </p:cNvPr>
          <p:cNvCxnSpPr/>
          <p:nvPr/>
        </p:nvCxnSpPr>
        <p:spPr>
          <a:xfrm>
            <a:off x="1190618" y="2427365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89BFCF1-C6FD-C041-953B-64D18081BEC5}"/>
              </a:ext>
            </a:extLst>
          </p:cNvPr>
          <p:cNvCxnSpPr/>
          <p:nvPr/>
        </p:nvCxnSpPr>
        <p:spPr>
          <a:xfrm>
            <a:off x="1190618" y="2013028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014F57-470B-274B-A442-9DF5B409D509}"/>
              </a:ext>
            </a:extLst>
          </p:cNvPr>
          <p:cNvCxnSpPr>
            <a:cxnSpLocks/>
          </p:cNvCxnSpPr>
          <p:nvPr/>
        </p:nvCxnSpPr>
        <p:spPr>
          <a:xfrm>
            <a:off x="1190616" y="5380116"/>
            <a:ext cx="9867903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1DB0EDA-EA38-1D44-BEF6-DA239A4B6489}"/>
              </a:ext>
            </a:extLst>
          </p:cNvPr>
          <p:cNvCxnSpPr>
            <a:cxnSpLocks/>
          </p:cNvCxnSpPr>
          <p:nvPr/>
        </p:nvCxnSpPr>
        <p:spPr>
          <a:xfrm>
            <a:off x="1190615" y="5761116"/>
            <a:ext cx="986790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633C60B-C8BB-7646-8C33-377F9674C972}"/>
              </a:ext>
            </a:extLst>
          </p:cNvPr>
          <p:cNvCxnSpPr>
            <a:cxnSpLocks/>
          </p:cNvCxnSpPr>
          <p:nvPr/>
        </p:nvCxnSpPr>
        <p:spPr>
          <a:xfrm>
            <a:off x="1190614" y="6161166"/>
            <a:ext cx="986790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3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1E921A-8C19-C349-A0D9-7760884A8497}"/>
              </a:ext>
            </a:extLst>
          </p:cNvPr>
          <p:cNvSpPr/>
          <p:nvPr/>
        </p:nvSpPr>
        <p:spPr>
          <a:xfrm>
            <a:off x="0" y="0"/>
            <a:ext cx="12192000" cy="8728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99077-7D92-E94D-91D7-0C9537FA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57308"/>
            <a:ext cx="2473036" cy="71553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ndale Mono" panose="020B0509000000000004" pitchFamily="49" charset="0"/>
              </a:rPr>
              <a:t>Реализация</a:t>
            </a:r>
            <a:endParaRPr lang="ru-KZ" sz="2800" dirty="0"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FBE6-39A7-9A49-82E7-A85E51A74ED7}"/>
              </a:ext>
            </a:extLst>
          </p:cNvPr>
          <p:cNvSpPr txBox="1"/>
          <p:nvPr/>
        </p:nvSpPr>
        <p:spPr>
          <a:xfrm>
            <a:off x="491835" y="1321016"/>
            <a:ext cx="10106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Запуск проекта осуществляется с помощью файла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run.sh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командой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Andale Mono" panose="020B0509000000000004" pitchFamily="49" charset="0"/>
              </a:rPr>
              <a:t>sh run.sh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, который запускает главный «файл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main.p</a:t>
            </a:r>
            <a:r>
              <a:rPr lang="en-US" sz="2000" dirty="0">
                <a:solidFill>
                  <a:srgbClr val="000000"/>
                </a:solidFill>
                <a:latin typeface="Andale Mono" panose="020B0509000000000004" pitchFamily="49" charset="0"/>
              </a:rPr>
              <a:t>y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US" sz="2000" dirty="0">
                <a:solidFill>
                  <a:srgbClr val="000000"/>
                </a:solidFill>
                <a:latin typeface="Andale Mono" panose="020B0509000000000004" pitchFamily="49" charset="0"/>
              </a:rPr>
              <a:t>.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Файл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run.sh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создан для предотвращения вывода системных сообщений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python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 консоль.</a:t>
            </a:r>
          </a:p>
          <a:p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68033-8613-D149-982A-1990ECCA1C2A}"/>
              </a:ext>
            </a:extLst>
          </p:cNvPr>
          <p:cNvSpPr txBox="1"/>
          <p:nvPr/>
        </p:nvSpPr>
        <p:spPr>
          <a:xfrm>
            <a:off x="491835" y="3123962"/>
            <a:ext cx="101068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Файл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main.py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включает в себя 2 класса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Example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 класс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Example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помещены основные методы для работы на основном ок</a:t>
            </a:r>
            <a:r>
              <a:rPr lang="ru-RU" sz="2000" dirty="0">
                <a:solidFill>
                  <a:srgbClr val="000000"/>
                </a:solidFill>
                <a:latin typeface="Andale Mono" panose="020B0509000000000004" pitchFamily="49" charset="0"/>
              </a:rPr>
              <a:t>не.</a:t>
            </a:r>
            <a:endParaRPr lang="ru-RU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Класс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является классом для открытия нового окна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Favourites(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Избранное)</a:t>
            </a:r>
            <a:r>
              <a:rPr lang="ru-RU" sz="2000" dirty="0">
                <a:solidFill>
                  <a:srgbClr val="000000"/>
                </a:solidFill>
                <a:latin typeface="Andale Mono" panose="020B0509000000000004" pitchFamily="49" charset="0"/>
              </a:rPr>
              <a:t>»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</a:p>
          <a:p>
            <a:endParaRPr lang="ru-KZ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E1D81D2-855C-AE41-9300-C4F754C90ACC}"/>
              </a:ext>
            </a:extLst>
          </p:cNvPr>
          <p:cNvCxnSpPr>
            <a:cxnSpLocks/>
          </p:cNvCxnSpPr>
          <p:nvPr/>
        </p:nvCxnSpPr>
        <p:spPr>
          <a:xfrm>
            <a:off x="491835" y="2921454"/>
            <a:ext cx="1085503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AE045A-12FD-2545-9AE0-380B13B708E9}"/>
              </a:ext>
            </a:extLst>
          </p:cNvPr>
          <p:cNvSpPr/>
          <p:nvPr/>
        </p:nvSpPr>
        <p:spPr>
          <a:xfrm>
            <a:off x="0" y="89210"/>
            <a:ext cx="12192000" cy="1371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FC5C1-3C38-A74F-8255-A15EF7CA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365125"/>
            <a:ext cx="3512127" cy="1006475"/>
          </a:xfrm>
        </p:spPr>
        <p:txBody>
          <a:bodyPr>
            <a:normAutofit/>
          </a:bodyPr>
          <a:lstStyle/>
          <a:p>
            <a:r>
              <a:rPr lang="ru-KZ" sz="4000" dirty="0">
                <a:latin typeface="Andale Mono" panose="020B0509000000000004" pitchFamily="49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5F7C9-3872-6F48-AAA1-8297B8B4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839480"/>
            <a:ext cx="10515600" cy="4351338"/>
          </a:xfrm>
        </p:spPr>
        <p:txBody>
          <a:bodyPr/>
          <a:lstStyle/>
          <a:p>
            <a:r>
              <a:rPr lang="ru-KZ" dirty="0">
                <a:latin typeface="Andale Mono" panose="020B0509000000000004" pitchFamily="49" charset="0"/>
              </a:rPr>
              <a:t>При разработке проекта была использована файловая система базы данных, сохранающяя отдельные данные в отдельные </a:t>
            </a:r>
            <a:r>
              <a:rPr lang="en-US" dirty="0">
                <a:latin typeface="Andale Mono" panose="020B0509000000000004" pitchFamily="49" charset="0"/>
              </a:rPr>
              <a:t>.txt</a:t>
            </a:r>
            <a:endParaRPr lang="ru-RU" dirty="0">
              <a:latin typeface="Andale Mono" panose="020B0509000000000004" pitchFamily="49" charset="0"/>
            </a:endParaRPr>
          </a:p>
          <a:p>
            <a:endParaRPr lang="ru-RU" dirty="0">
              <a:latin typeface="Andale Mono" panose="020B0509000000000004" pitchFamily="49" charset="0"/>
            </a:endParaRPr>
          </a:p>
          <a:p>
            <a:r>
              <a:rPr lang="ru-RU" dirty="0">
                <a:latin typeface="Andale Mono" panose="020B0509000000000004" pitchFamily="49" charset="0"/>
              </a:rPr>
              <a:t>Библиотеки</a:t>
            </a:r>
            <a:r>
              <a:rPr lang="en-US" dirty="0">
                <a:latin typeface="Andale Mono" panose="020B0509000000000004" pitchFamily="49" charset="0"/>
              </a:rPr>
              <a:t>:</a:t>
            </a:r>
            <a:r>
              <a:rPr lang="ru-RU" dirty="0">
                <a:latin typeface="Andale Mono" panose="020B0509000000000004" pitchFamily="49" charset="0"/>
              </a:rPr>
              <a:t> </a:t>
            </a:r>
            <a:r>
              <a:rPr lang="en-US" dirty="0">
                <a:latin typeface="Andale Mono" panose="020B0509000000000004" pitchFamily="49" charset="0"/>
              </a:rPr>
              <a:t>sys, PIL, os, PyQt5, datetime, shutil, random.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ru-RU" dirty="0">
                <a:latin typeface="Andale Mono" panose="020B0509000000000004" pitchFamily="49" charset="0"/>
              </a:rPr>
              <a:t>Формы</a:t>
            </a:r>
            <a:r>
              <a:rPr lang="en-US" dirty="0">
                <a:latin typeface="Andale Mono" panose="020B0509000000000004" pitchFamily="49" charset="0"/>
              </a:rPr>
              <a:t>: my_form.py, my_form_favourites.py, Menu.ui, menu_favourites.ui.  </a:t>
            </a:r>
            <a:endParaRPr lang="ru-KZ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0275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F0136B-4D0E-4D4E-A7F2-101D397F2B14}"/>
              </a:ext>
            </a:extLst>
          </p:cNvPr>
          <p:cNvSpPr/>
          <p:nvPr/>
        </p:nvSpPr>
        <p:spPr>
          <a:xfrm>
            <a:off x="0" y="1"/>
            <a:ext cx="12192000" cy="9559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5BE1C-FFC1-4A47-9252-99B0DC10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0" y="-95683"/>
            <a:ext cx="5853545" cy="1325563"/>
          </a:xfrm>
        </p:spPr>
        <p:txBody>
          <a:bodyPr>
            <a:normAutofit/>
          </a:bodyPr>
          <a:lstStyle/>
          <a:p>
            <a:r>
              <a:rPr lang="ru-KZ" sz="3200" dirty="0">
                <a:latin typeface="Andale Mono" panose="020B0509000000000004" pitchFamily="49" charset="0"/>
              </a:rPr>
              <a:t>Технологии и баги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6056-A696-1242-955F-32255A6F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90" y="1437699"/>
            <a:ext cx="10619509" cy="5143210"/>
          </a:xfrm>
        </p:spPr>
        <p:txBody>
          <a:bodyPr>
            <a:normAutofit/>
          </a:bodyPr>
          <a:lstStyle/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Во время разработки была выявлена ошибка, если создать новую пустую заметку и неожиданно завершить программу не нажав на выход из заметки заметка сохранится с пустыми данными.</a:t>
            </a: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Решение</a:t>
            </a:r>
            <a:r>
              <a:rPr lang="en-US" sz="2400" dirty="0">
                <a:latin typeface="Andale Mono" panose="020B0509000000000004" pitchFamily="49" charset="0"/>
              </a:rPr>
              <a:t>:</a:t>
            </a:r>
            <a:r>
              <a:rPr lang="ru-RU" sz="2400" dirty="0">
                <a:latin typeface="Andale Mono" panose="020B0509000000000004" pitchFamily="49" charset="0"/>
              </a:rPr>
              <a:t> создание дополнительного файла </a:t>
            </a:r>
            <a:r>
              <a:rPr lang="en-US" sz="2400" dirty="0">
                <a:latin typeface="Andale Mono" panose="020B0509000000000004" pitchFamily="49" charset="0"/>
              </a:rPr>
              <a:t>.py </a:t>
            </a:r>
            <a:r>
              <a:rPr lang="ru-RU" sz="2400" dirty="0">
                <a:latin typeface="Andale Mono" panose="020B0509000000000004" pitchFamily="49" charset="0"/>
              </a:rPr>
              <a:t>с классом</a:t>
            </a:r>
            <a:r>
              <a:rPr lang="en-US" sz="2400" dirty="0">
                <a:latin typeface="Andale Mono" panose="020B0509000000000004" pitchFamily="49" charset="0"/>
              </a:rPr>
              <a:t> CheckingFiles </a:t>
            </a:r>
            <a:r>
              <a:rPr lang="ru-RU" sz="2400" dirty="0">
                <a:latin typeface="Andale Mono" panose="020B0509000000000004" pitchFamily="49" charset="0"/>
              </a:rPr>
              <a:t>для проверки файлов на пустоту и их удаления при запуске программы.</a:t>
            </a:r>
          </a:p>
          <a:p>
            <a:pPr>
              <a:buSzPct val="150000"/>
            </a:pPr>
            <a:endParaRPr lang="ru-RU" sz="2400" dirty="0">
              <a:latin typeface="Andale Mono" panose="020B0509000000000004" pitchFamily="49" charset="0"/>
            </a:endParaRP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Так-же была выявлена еще одна ошибка, если в загрузку картинок положить пустой файл(</a:t>
            </a:r>
            <a:r>
              <a:rPr lang="en-US" sz="2400" dirty="0">
                <a:latin typeface="Andale Mono" panose="020B0509000000000004" pitchFamily="49" charset="0"/>
              </a:rPr>
              <a:t>*.jpg, *.jpeg, *.png)</a:t>
            </a:r>
            <a:r>
              <a:rPr lang="ru-RU" sz="2400" dirty="0">
                <a:latin typeface="Andale Mono" panose="020B0509000000000004" pitchFamily="49" charset="0"/>
              </a:rPr>
              <a:t>то программа упадет с критической ошибкой.</a:t>
            </a:r>
            <a:endParaRPr lang="en-US" sz="2400" dirty="0">
              <a:latin typeface="Andale Mono" panose="020B0509000000000004" pitchFamily="49" charset="0"/>
            </a:endParaRP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Решение</a:t>
            </a:r>
            <a:r>
              <a:rPr lang="en-US" sz="2400" dirty="0">
                <a:latin typeface="Andale Mono" panose="020B0509000000000004" pitchFamily="49" charset="0"/>
              </a:rPr>
              <a:t>: </a:t>
            </a:r>
            <a:r>
              <a:rPr lang="ru-RU" sz="2400" dirty="0">
                <a:latin typeface="Andale Mono" panose="020B0509000000000004" pitchFamily="49" charset="0"/>
              </a:rPr>
              <a:t>проверка загружаемого изображение на пустоту по байтам.</a:t>
            </a:r>
          </a:p>
          <a:p>
            <a:pPr>
              <a:buSzPct val="150000"/>
            </a:pPr>
            <a:endParaRPr lang="en-US" sz="2400" dirty="0">
              <a:latin typeface="Andale Mono" panose="020B0509000000000004" pitchFamily="49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F177019-EDFF-0744-8C8D-AC9C9361B404}"/>
              </a:ext>
            </a:extLst>
          </p:cNvPr>
          <p:cNvCxnSpPr>
            <a:cxnSpLocks/>
          </p:cNvCxnSpPr>
          <p:nvPr/>
        </p:nvCxnSpPr>
        <p:spPr>
          <a:xfrm>
            <a:off x="668481" y="4161704"/>
            <a:ext cx="1061950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74054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1264C0-B165-5341-8119-507E4760149A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03F8B-76ED-0E4F-BE4D-10AFD45A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351919"/>
            <a:ext cx="3539836" cy="96043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ndale Mono" panose="020B0509000000000004" pitchFamily="49" charset="0"/>
              </a:rPr>
              <a:t>Заключение</a:t>
            </a:r>
            <a:endParaRPr lang="ru-KZ" sz="4000" dirty="0">
              <a:latin typeface="Andale Mono" panose="020B050900000000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A5BB7-2A90-6E48-95C7-2F2FC6F9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2296680"/>
            <a:ext cx="10515600" cy="3106593"/>
          </a:xfrm>
        </p:spPr>
        <p:txBody>
          <a:bodyPr>
            <a:normAutofit fontScale="92500" lnSpcReduction="10000"/>
          </a:bodyPr>
          <a:lstStyle/>
          <a:p>
            <a:r>
              <a:rPr lang="ru-RU" sz="3000" dirty="0"/>
              <a:t>Программу можно улучшить путем обновления функции добавление заметки в избранные, способностью редактировать заметки из окна 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«</a:t>
            </a:r>
            <a:r>
              <a:rPr lang="en-GB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Favourites(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Избранное)</a:t>
            </a:r>
            <a:r>
              <a:rPr lang="ru-RU" sz="3000" dirty="0">
                <a:solidFill>
                  <a:srgbClr val="000000"/>
                </a:solidFill>
                <a:latin typeface="Andale Mono" panose="020B0509000000000004" pitchFamily="49" charset="0"/>
              </a:rPr>
              <a:t>»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</a:p>
          <a:p>
            <a:endParaRPr lang="ru-RU" sz="30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Дальнейшее развитие проекта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ru-RU" sz="3000" dirty="0">
                <a:solidFill>
                  <a:srgbClr val="000000"/>
                </a:solidFill>
                <a:latin typeface="Andale Mono" panose="020B0509000000000004" pitchFamily="49" charset="0"/>
              </a:rPr>
              <a:t> проект планируется продолжить в будущем, проект будет улучшатся путем добавлений и доработок новых и старых функций программы.</a:t>
            </a:r>
            <a:endParaRPr lang="ru-RU" sz="3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788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{9A622ECB-5AA3-EF40-A9FF-07FFF3DFAEE1}tf10001057</Template>
  <TotalTime>317</TotalTime>
  <Words>329</Words>
  <Application>Microsoft Macintosh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Andale Mono</vt:lpstr>
      <vt:lpstr>Arial</vt:lpstr>
      <vt:lpstr>Calibri</vt:lpstr>
      <vt:lpstr>Calibri Light</vt:lpstr>
      <vt:lpstr>Тема Office</vt:lpstr>
      <vt:lpstr>Заметки фильмов</vt:lpstr>
      <vt:lpstr>Руководитель проекта</vt:lpstr>
      <vt:lpstr>Идея проекта</vt:lpstr>
      <vt:lpstr>Реализация</vt:lpstr>
      <vt:lpstr>Технологии</vt:lpstr>
      <vt:lpstr>Технологии и баги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Заметки фильмов</dc:title>
  <dc:creator>Microsoft Office User</dc:creator>
  <cp:lastModifiedBy>Microsoft Office User</cp:lastModifiedBy>
  <cp:revision>7</cp:revision>
  <dcterms:created xsi:type="dcterms:W3CDTF">2022-11-01T17:02:33Z</dcterms:created>
  <dcterms:modified xsi:type="dcterms:W3CDTF">2022-11-04T18:40:01Z</dcterms:modified>
</cp:coreProperties>
</file>