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Snake The Game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Zamkadishi</a:t>
            </a:r>
            <a:endParaRPr lang="ru-RU"/>
          </a:p>
        </p:txBody>
      </p:sp>
      <p:sp>
        <p:nvSpPr>
          <p:cNvPr id="789658504" name=""/>
          <p:cNvSpPr txBox="1"/>
          <p:nvPr/>
        </p:nvSpPr>
        <p:spPr bwMode="auto">
          <a:xfrm flipH="0" flipV="0">
            <a:off x="4021522" y="4429918"/>
            <a:ext cx="4148955" cy="14630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Селезнёв Никита Александрович</a:t>
            </a:r>
            <a:endParaRPr/>
          </a:p>
          <a:p>
            <a:pPr algn="ctr">
              <a:defRPr/>
            </a:pPr>
            <a:endParaRPr/>
          </a:p>
          <a:p>
            <a:pPr algn="ctr">
              <a:defRPr/>
            </a:pPr>
            <a:r>
              <a:rPr/>
              <a:t>Соловьёв Кирилл Дмитриевич</a:t>
            </a: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/>
              <a:t>Андрюхин Артём Павлович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91085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Цели проэкта</a:t>
            </a:r>
            <a:endParaRPr/>
          </a:p>
        </p:txBody>
      </p:sp>
      <p:sp>
        <p:nvSpPr>
          <p:cNvPr id="23988357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создания многоплатформенной игры на desktop и mobile</a:t>
            </a:r>
            <a:endParaRPr/>
          </a:p>
          <a:p>
            <a:pPr>
              <a:defRPr/>
            </a:pPr>
            <a:r>
              <a:rPr/>
              <a:t>казуальное управление, всё что нужно это хорошая реакция</a:t>
            </a:r>
            <a:endParaRPr/>
          </a:p>
          <a:p>
            <a:pPr>
              <a:defRPr/>
            </a:pPr>
            <a:r>
              <a:rPr/>
              <a:t>погружение в геймплей</a:t>
            </a:r>
            <a:endParaRPr/>
          </a:p>
          <a:p>
            <a:pPr>
              <a:defRPr/>
            </a:pPr>
            <a:r>
              <a:rPr/>
              <a:t>игровые сессии должны длиться как можно дольше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76838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Что из себя представляет?</a:t>
            </a:r>
            <a:endParaRPr/>
          </a:p>
        </p:txBody>
      </p:sp>
      <p:sp>
        <p:nvSpPr>
          <p:cNvPr id="9869347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аркада</a:t>
            </a:r>
            <a:endParaRPr/>
          </a:p>
          <a:p>
            <a:pPr>
              <a:defRPr/>
            </a:pPr>
            <a:r>
              <a:rPr/>
              <a:t>time-killer</a:t>
            </a:r>
            <a:endParaRPr/>
          </a:p>
          <a:p>
            <a:pPr>
              <a:defRPr/>
            </a:pPr>
            <a:r>
              <a:rPr/>
              <a:t>Конкурентно ориентированная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409595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Проэкт под капотом</a:t>
            </a:r>
            <a:endParaRPr/>
          </a:p>
        </p:txBody>
      </p:sp>
      <p:sp>
        <p:nvSpPr>
          <p:cNvPr id="137587629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Датабаза SQLite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Фреймворк для работы с базой SqlAlchemy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Pygame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203288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Вход в игру</a:t>
            </a:r>
            <a:endParaRPr/>
          </a:p>
        </p:txBody>
      </p:sp>
      <p:sp>
        <p:nvSpPr>
          <p:cNvPr id="35425439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690687"/>
            <a:ext cx="6069049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При запуске вас попросят вести никнейм для ведения статистики, вы можете не вводить, но и числиться  тогда будете как «NONAME»</a:t>
            </a:r>
            <a:endParaRPr/>
          </a:p>
        </p:txBody>
      </p:sp>
      <p:pic>
        <p:nvPicPr>
          <p:cNvPr id="138706801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080248" y="63498"/>
            <a:ext cx="4148517" cy="67786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606071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Настройки</a:t>
            </a:r>
            <a:endParaRPr/>
          </a:p>
        </p:txBody>
      </p:sp>
      <p:sp>
        <p:nvSpPr>
          <p:cNvPr id="42479859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52578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Настройки предназначены для подбора саундтрека и громкости звуковых эффектов.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Также вы можете ознакомиться с людьми чей труд был вложен в создание игры)</a:t>
            </a:r>
            <a:endParaRPr/>
          </a:p>
        </p:txBody>
      </p:sp>
      <p:pic>
        <p:nvPicPr>
          <p:cNvPr id="5320550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319999" y="-17785"/>
            <a:ext cx="4193407" cy="68519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228029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Геймплей</a:t>
            </a:r>
            <a:endParaRPr/>
          </a:p>
        </p:txBody>
      </p:sp>
      <p:sp>
        <p:nvSpPr>
          <p:cNvPr id="1988653125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52578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С каждым яблочком змейка становиться всё быстрее и всё сложнее её контролировать</a:t>
            </a:r>
            <a:endParaRPr/>
          </a:p>
        </p:txBody>
      </p:sp>
      <p:pic>
        <p:nvPicPr>
          <p:cNvPr id="2225676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858000" y="-15874"/>
            <a:ext cx="4206811" cy="6873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051173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Статистика</a:t>
            </a:r>
            <a:endParaRPr/>
          </a:p>
        </p:txBody>
      </p:sp>
      <p:sp>
        <p:nvSpPr>
          <p:cNvPr id="1298000306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52578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Статистика лучших и худших игроков, кто отличился в конкретном результате тот помечается зелёным</a:t>
            </a:r>
            <a:endParaRPr/>
          </a:p>
        </p:txBody>
      </p:sp>
      <p:pic>
        <p:nvPicPr>
          <p:cNvPr id="94673960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080249" y="-82133"/>
            <a:ext cx="4208499" cy="6876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481342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Что будет дальше?</a:t>
            </a:r>
            <a:endParaRPr/>
          </a:p>
        </p:txBody>
      </p:sp>
      <p:sp>
        <p:nvSpPr>
          <p:cNvPr id="49926488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Выход на другие платформы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Сетевая авторизация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Добавление языков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Новые стили</a:t>
            </a:r>
            <a:endParaRPr/>
          </a:p>
        </p:txBody>
      </p:sp>
      <p:pic>
        <p:nvPicPr>
          <p:cNvPr id="94548012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86555" y="5467124"/>
            <a:ext cx="2173110" cy="1222374"/>
          </a:xfrm>
          <a:prstGeom prst="rect">
            <a:avLst/>
          </a:prstGeom>
        </p:spPr>
      </p:pic>
      <p:pic>
        <p:nvPicPr>
          <p:cNvPr id="8549241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704166" y="5335546"/>
            <a:ext cx="1980708" cy="1485531"/>
          </a:xfrm>
          <a:prstGeom prst="rect">
            <a:avLst/>
          </a:prstGeom>
        </p:spPr>
      </p:pic>
      <p:pic>
        <p:nvPicPr>
          <p:cNvPr id="6593212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032499" y="5426827"/>
            <a:ext cx="1859000" cy="1394249"/>
          </a:xfrm>
          <a:prstGeom prst="rect">
            <a:avLst/>
          </a:prstGeom>
        </p:spPr>
      </p:pic>
      <p:pic>
        <p:nvPicPr>
          <p:cNvPr id="113572023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891499" y="5335546"/>
            <a:ext cx="1476374" cy="1476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R7-Office/7.2.0.134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Никита Селезнёв</cp:lastModifiedBy>
  <cp:revision>8</cp:revision>
  <dcterms:created xsi:type="dcterms:W3CDTF">2012-12-03T06:56:55Z</dcterms:created>
  <dcterms:modified xsi:type="dcterms:W3CDTF">2023-01-16T22:48:36Z</dcterms:modified>
  <cp:category/>
  <cp:contentStatus/>
  <cp:version/>
</cp:coreProperties>
</file>