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11BF-A706-5840-B0B5-CC4445BFF133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EC2A-CC85-2D42-8765-5D1F308F010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2690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2EC2A-CC85-2D42-8765-5D1F308F0104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320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12497-95F0-248B-56AC-83EFD5CC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D9CA41-D9C3-DC8F-634B-BCF74A92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A0AED-E400-C6FA-58D9-5667937E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017E95-827C-4964-50C1-A3948B48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E5352E-3685-2DA2-570B-F557F941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593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8CF40-E39B-7B4C-DB83-451CB0C7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92E86-2514-B311-F156-45D845AE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1BE41-51E1-DC35-1DE9-A4F288A6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FDCDC-270C-250D-9A61-57D9FD0C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EF648-22FC-086E-0661-A6C0E3C1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525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FE512-B30C-9586-268E-0516380C6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1F33D5-8765-4334-605D-BEF62285A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DA8D2-7D02-9442-9855-48DFCBBD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539B-1B2D-10D2-E948-103C8A23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F3CB6-9EFF-B259-508E-055F71C9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32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C4290-2459-AD9A-6FFC-E2D10E31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7CF89-1264-2970-BC49-1F709AC6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430BD-4A2B-DF4C-C48C-196108B4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AE073-A634-7D23-2F3C-5EA481CF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3931DC-9FF8-AE50-8773-4693764C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01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96C3F-8894-EF92-5FC7-6808E03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81038D-DD0B-533F-89DC-FB79208E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7E9780-4DD9-6B6E-B0F6-618F9728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7ECD1-0613-4B65-D1A7-EBD5D044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7029A-B834-86DF-B221-76D583ED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253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EDEA7-22F4-C6A8-87DE-A17E229F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EF9EA-CC16-5112-5C80-4E7537F1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06410F-ACCD-695A-A809-E6FFEBC3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82EB1-19A3-AE1F-A66E-CEC11F1B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DBC16-1CF0-E5E9-29A3-4E51A99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4B83C1-11EC-6294-F593-D8A7EB61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2990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0A5F2-637D-061D-CAB9-B35D05B8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637A2-B9E9-F819-F46A-719F23CC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7660DF-499C-E1B5-D217-AB7CAB63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056B2E-1B7C-C5B1-98D2-39BED2747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29F1AF-8BB3-7C24-62F8-1E3818DF1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9005EE-6973-C344-82D2-84A291C1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DBAC65-C65A-FB4E-8ADB-1271FC9D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FCB2C8-0E10-B3DA-4DC4-3DBE3F6F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823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72860-BA17-2A73-C028-E4201E8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C4F616-A9DE-AA46-9538-768C0373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18E662-D4EF-90CE-56DB-E03BA67D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27C409-97F5-BA11-92AF-E6B16DD3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116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B1C8C3-2039-8BB0-75EC-64765FFC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7161B0-0651-2323-C648-E531FE7A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18131A-898A-16DD-6569-E71AEDCB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045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A13DF-8BB0-05AA-0DE0-E4B24670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6D805-862A-11C5-29E7-6A8A2878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0703B9-450C-3C3D-DFAF-F48CDA7F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C3DAB-EC89-DB4D-63DF-A0D27A8E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5996D-C157-6BBB-3AB1-09E90AF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CB10FC-1EB3-CEFA-D778-76F5DE36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66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65C7-C5F7-9637-E48D-B23ADBC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75564F-5400-59E0-C339-175FD0693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29970-CD5D-9108-58A6-CEE1FDEB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C828C7-0F93-B3E5-F3F6-E3FFB14C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D83D41-9F90-6C99-4854-6883ECF9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9731D8-A5DF-E449-5DDA-211D50B8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003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5E19-26B1-1267-CBF8-FF0D56F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8F740-15A9-1F26-6A17-19AA2A57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D0C791-2997-7BCC-843B-5D88A03F6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B072-BAF0-A84B-A729-99B5E1E0B920}" type="datetimeFigureOut">
              <a:rPr lang="ru-KZ" smtClean="0"/>
              <a:t>15.01.2023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B773D-F9D3-360F-408A-286D787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3497A-0B51-5C33-D2E5-1252786DF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9DFA-5E4D-1649-B289-62860E8DB6C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5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764C47-6F8C-F2DA-D167-738574898784}"/>
              </a:ext>
            </a:extLst>
          </p:cNvPr>
          <p:cNvSpPr/>
          <p:nvPr/>
        </p:nvSpPr>
        <p:spPr>
          <a:xfrm>
            <a:off x="-277436" y="-101600"/>
            <a:ext cx="12746872" cy="7086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644FB-B5E3-3B91-3294-0FBE8CC96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25" y="29823"/>
            <a:ext cx="9074150" cy="1173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Microsoft Sans Serif" panose="020B0604020202020204" pitchFamily="34" charset="0"/>
              </a:rPr>
              <a:t>ЭЛЬ КАПИТАН</a:t>
            </a:r>
            <a:endParaRPr lang="ru-KZ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Microsoft Sans Serif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58E29-20F6-F1E2-E97B-D1B927BDC941}"/>
              </a:ext>
            </a:extLst>
          </p:cNvPr>
          <p:cNvSpPr txBox="1"/>
          <p:nvPr/>
        </p:nvSpPr>
        <p:spPr>
          <a:xfrm>
            <a:off x="1131450" y="1841072"/>
            <a:ext cx="578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Луконин Егор Дмитриевич</a:t>
            </a:r>
            <a:endParaRPr lang="ru-KZ" sz="2000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0EFC3D-178E-0067-363C-FF5115D5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78" y="1510055"/>
            <a:ext cx="1114285" cy="1114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FB5884-8AC5-2C58-F2A0-52DE73204C43}"/>
              </a:ext>
            </a:extLst>
          </p:cNvPr>
          <p:cNvSpPr txBox="1"/>
          <p:nvPr/>
        </p:nvSpPr>
        <p:spPr>
          <a:xfrm>
            <a:off x="253516" y="1120778"/>
            <a:ext cx="172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Авторы</a:t>
            </a:r>
            <a:endParaRPr lang="ru-KZ" sz="2800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7D6D467-AFCF-9C09-43DB-C4F94F4F5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77" y="2735913"/>
            <a:ext cx="1114285" cy="1114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E1A061-F953-75E6-75B3-62A4C49059C7}"/>
              </a:ext>
            </a:extLst>
          </p:cNvPr>
          <p:cNvSpPr txBox="1"/>
          <p:nvPr/>
        </p:nvSpPr>
        <p:spPr>
          <a:xfrm>
            <a:off x="1117030" y="3055598"/>
            <a:ext cx="578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Гасанов Орхан Гамид оглы</a:t>
            </a:r>
            <a:endParaRPr lang="ru-KZ" sz="2000" dirty="0">
              <a:solidFill>
                <a:schemeClr val="bg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89E27E9-FC34-5503-C27D-79081400F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00" y="3743250"/>
            <a:ext cx="1114285" cy="11142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E10C02-4EB4-544E-4A8F-449071A9BB81}"/>
              </a:ext>
            </a:extLst>
          </p:cNvPr>
          <p:cNvSpPr txBox="1"/>
          <p:nvPr/>
        </p:nvSpPr>
        <p:spPr>
          <a:xfrm>
            <a:off x="1131450" y="4246171"/>
            <a:ext cx="578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Лобачева Елизавета Алексеевна</a:t>
            </a:r>
            <a:endParaRPr lang="ru-KZ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442221-5594-8C80-96FE-0F1470DFC5FD}"/>
              </a:ext>
            </a:extLst>
          </p:cNvPr>
          <p:cNvSpPr txBox="1"/>
          <p:nvPr/>
        </p:nvSpPr>
        <p:spPr>
          <a:xfrm>
            <a:off x="279703" y="5046277"/>
            <a:ext cx="259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Руководитель</a:t>
            </a:r>
            <a:endParaRPr lang="ru-KZ" sz="2800" dirty="0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CB70898-07F8-736A-3FA7-9D5E5FFAC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16" y="5580408"/>
            <a:ext cx="1114285" cy="11142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6E3144-194A-D780-8CC6-1C45D99CCFFB}"/>
              </a:ext>
            </a:extLst>
          </p:cNvPr>
          <p:cNvSpPr txBox="1"/>
          <p:nvPr/>
        </p:nvSpPr>
        <p:spPr>
          <a:xfrm>
            <a:off x="1261762" y="6048132"/>
            <a:ext cx="516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Михаил Владимирович Кормановский</a:t>
            </a:r>
            <a:endParaRPr lang="ru-K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42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D7B0BF-97E1-D837-6B1E-B7BCE80BD4A0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68AEC-D684-A4E6-24B4-C8FA1B299F2D}"/>
              </a:ext>
            </a:extLst>
          </p:cNvPr>
          <p:cNvSpPr txBox="1"/>
          <p:nvPr/>
        </p:nvSpPr>
        <p:spPr>
          <a:xfrm>
            <a:off x="3468913" y="330546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Заключение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B6652-3B16-CC17-EE84-37AE9390D7AA}"/>
              </a:ext>
            </a:extLst>
          </p:cNvPr>
          <p:cNvSpPr txBox="1"/>
          <p:nvPr/>
        </p:nvSpPr>
        <p:spPr>
          <a:xfrm>
            <a:off x="2425419" y="1290099"/>
            <a:ext cx="810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Игру можно развивать в будущем и добавлять новые интересные обновления с кучей изменений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3A6CC-E08A-A7B4-D240-4EF27D4D3961}"/>
              </a:ext>
            </a:extLst>
          </p:cNvPr>
          <p:cNvSpPr txBox="1"/>
          <p:nvPr/>
        </p:nvSpPr>
        <p:spPr>
          <a:xfrm>
            <a:off x="159658" y="2562790"/>
            <a:ext cx="1056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Что можно добавить?</a:t>
            </a:r>
            <a:endParaRPr lang="ru-KZ" sz="3200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0664D-A3E0-2BB7-0932-72EF12C62F6F}"/>
              </a:ext>
            </a:extLst>
          </p:cNvPr>
          <p:cNvSpPr txBox="1"/>
          <p:nvPr/>
        </p:nvSpPr>
        <p:spPr>
          <a:xfrm>
            <a:off x="660401" y="3526578"/>
            <a:ext cx="98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Мультиплеер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15DD1-858F-6AF8-A54A-79BE1F85B8B1}"/>
              </a:ext>
            </a:extLst>
          </p:cNvPr>
          <p:cNvSpPr txBox="1"/>
          <p:nvPr/>
        </p:nvSpPr>
        <p:spPr>
          <a:xfrm>
            <a:off x="660401" y="4337604"/>
            <a:ext cx="98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Новые мини игры и скины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92847-0FB9-8EBF-57AB-7C95B7323291}"/>
              </a:ext>
            </a:extLst>
          </p:cNvPr>
          <p:cNvSpPr txBox="1"/>
          <p:nvPr/>
        </p:nvSpPr>
        <p:spPr>
          <a:xfrm>
            <a:off x="660401" y="5280687"/>
            <a:ext cx="98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Добавить статистику и систему аккаунтов</a:t>
            </a:r>
            <a:endParaRPr lang="ru-K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93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CCCF12-BCBD-DD80-E79C-0ABFB85F55F3}"/>
              </a:ext>
            </a:extLst>
          </p:cNvPr>
          <p:cNvSpPr/>
          <p:nvPr/>
        </p:nvSpPr>
        <p:spPr>
          <a:xfrm>
            <a:off x="-277436" y="-114300"/>
            <a:ext cx="12746872" cy="7086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573C8-DA66-2066-0104-5B8BBA8461D7}"/>
              </a:ext>
            </a:extLst>
          </p:cNvPr>
          <p:cNvSpPr txBox="1"/>
          <p:nvPr/>
        </p:nvSpPr>
        <p:spPr>
          <a:xfrm>
            <a:off x="228600" y="631965"/>
            <a:ext cx="676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Тема игры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E0C40-C233-72B0-3FF6-2938CDDFCF10}"/>
              </a:ext>
            </a:extLst>
          </p:cNvPr>
          <p:cNvSpPr txBox="1"/>
          <p:nvPr/>
        </p:nvSpPr>
        <p:spPr>
          <a:xfrm>
            <a:off x="5312399" y="3259868"/>
            <a:ext cx="6957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На скалу взбира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ю</a:t>
            </a:r>
            <a:r>
              <a:rPr lang="ru-RU" sz="3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тся два скалолаза без снаряжения, им нужно преодолеть определенные этапы скалы за определенное время, тот кто не успевает пройти этап, падает.</a:t>
            </a:r>
            <a:r>
              <a:rPr lang="ru-KZ" sz="3200" dirty="0">
                <a:solidFill>
                  <a:schemeClr val="bg1"/>
                </a:solidFill>
                <a:effectLst/>
              </a:rPr>
              <a:t> </a:t>
            </a:r>
            <a:endParaRPr lang="ru-KZ" sz="3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434EFE4-6C35-3031-A1DE-C3F0264D014D}"/>
              </a:ext>
            </a:extLst>
          </p:cNvPr>
          <p:cNvSpPr/>
          <p:nvPr/>
        </p:nvSpPr>
        <p:spPr>
          <a:xfrm>
            <a:off x="128942" y="1553239"/>
            <a:ext cx="5083799" cy="4672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0E24FD-149D-729D-81A4-A120098F6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665373"/>
            <a:ext cx="4884484" cy="4481428"/>
          </a:xfrm>
          <a:prstGeom prst="rect">
            <a:avLst/>
          </a:prstGeom>
          <a:gradFill>
            <a:gsLst>
              <a:gs pos="11008">
                <a:srgbClr val="EBF0F9"/>
              </a:gs>
              <a:gs pos="63990">
                <a:srgbClr val="B5C8E7"/>
              </a:gs>
              <a:gs pos="44030">
                <a:srgbClr val="C9D7EE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4" name="Стрелка вправо 23">
            <a:extLst>
              <a:ext uri="{FF2B5EF4-FFF2-40B4-BE49-F238E27FC236}">
                <a16:creationId xmlns:a16="http://schemas.microsoft.com/office/drawing/2014/main" id="{91003873-ED03-14B0-1F9E-DABEF6A30809}"/>
              </a:ext>
            </a:extLst>
          </p:cNvPr>
          <p:cNvSpPr/>
          <p:nvPr/>
        </p:nvSpPr>
        <p:spPr>
          <a:xfrm rot="15107717">
            <a:off x="243055" y="1907247"/>
            <a:ext cx="693425" cy="2544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FD519C6-9ED0-9AB0-CFCF-31FF68885D98}"/>
              </a:ext>
            </a:extLst>
          </p:cNvPr>
          <p:cNvSpPr/>
          <p:nvPr/>
        </p:nvSpPr>
        <p:spPr>
          <a:xfrm>
            <a:off x="231272" y="2263415"/>
            <a:ext cx="2230575" cy="1118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21AC465-4195-3F51-741F-F1CCAFE8C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25" y="2515721"/>
            <a:ext cx="1781267" cy="6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7D0282-AD88-0777-34FA-86B7BED6C5AC}"/>
              </a:ext>
            </a:extLst>
          </p:cNvPr>
          <p:cNvSpPr/>
          <p:nvPr/>
        </p:nvSpPr>
        <p:spPr>
          <a:xfrm>
            <a:off x="0" y="0"/>
            <a:ext cx="12746872" cy="7086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DA514-EDD9-ED8F-F6CF-77DDCC4E7DE5}"/>
              </a:ext>
            </a:extLst>
          </p:cNvPr>
          <p:cNvSpPr txBox="1"/>
          <p:nvPr/>
        </p:nvSpPr>
        <p:spPr>
          <a:xfrm>
            <a:off x="7305641" y="513159"/>
            <a:ext cx="455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Цель игры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405E8-BBE3-1F42-2510-BD1CF80114B5}"/>
              </a:ext>
            </a:extLst>
          </p:cNvPr>
          <p:cNvSpPr txBox="1"/>
          <p:nvPr/>
        </p:nvSpPr>
        <p:spPr>
          <a:xfrm>
            <a:off x="398478" y="4938021"/>
            <a:ext cx="6902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Игрок должен первым добраться до вершины скалы, пройдя все этапы.</a:t>
            </a:r>
            <a:r>
              <a:rPr lang="ru-KZ" sz="3600" dirty="0">
                <a:solidFill>
                  <a:schemeClr val="bg1"/>
                </a:solidFill>
                <a:effectLst/>
              </a:rPr>
              <a:t> </a:t>
            </a:r>
            <a:endParaRPr lang="ru-KZ" sz="36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0F3B6B-C312-2289-E2C4-C17FFCE20A02}"/>
              </a:ext>
            </a:extLst>
          </p:cNvPr>
          <p:cNvSpPr/>
          <p:nvPr/>
        </p:nvSpPr>
        <p:spPr>
          <a:xfrm>
            <a:off x="7305641" y="1221044"/>
            <a:ext cx="4886359" cy="5471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29DFF5-7ECE-74AB-BA65-492EC47D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425" y="1375471"/>
            <a:ext cx="4558747" cy="52027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3243E4-73BA-C94D-3B07-44A9D33F5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57885">
            <a:off x="631836" y="2295525"/>
            <a:ext cx="2495550" cy="2495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666BB4-F213-0154-19E4-2E2449E59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84368">
            <a:off x="1000854" y="2169261"/>
            <a:ext cx="1423096" cy="14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0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0391B-0EA7-9B0A-72D4-BA3018EB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10BC2F-8A79-6D00-F31C-1E32960DA59A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76FED-7625-B1C1-5D39-B9DF67307890}"/>
              </a:ext>
            </a:extLst>
          </p:cNvPr>
          <p:cNvSpPr txBox="1"/>
          <p:nvPr/>
        </p:nvSpPr>
        <p:spPr>
          <a:xfrm>
            <a:off x="3612204" y="208102"/>
            <a:ext cx="540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Реализация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D46C86-1AA3-DF9A-E6D3-D3874A45FB13}"/>
              </a:ext>
            </a:extLst>
          </p:cNvPr>
          <p:cNvSpPr txBox="1"/>
          <p:nvPr/>
        </p:nvSpPr>
        <p:spPr>
          <a:xfrm>
            <a:off x="838200" y="1690688"/>
            <a:ext cx="11698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KZ" sz="3600" dirty="0">
                <a:solidFill>
                  <a:schemeClr val="bg1"/>
                </a:solidFill>
              </a:rPr>
              <a:t>Запуск игры осуществляется с помощью файла </a:t>
            </a:r>
            <a:r>
              <a:rPr lang="en-US" sz="3600" dirty="0">
                <a:solidFill>
                  <a:schemeClr val="bg1"/>
                </a:solidFill>
              </a:rPr>
              <a:t>main.py</a:t>
            </a:r>
            <a:endParaRPr lang="ru-RU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KZ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6C3F7-A0D4-CFC9-748F-CB6FB3183234}"/>
              </a:ext>
            </a:extLst>
          </p:cNvPr>
          <p:cNvSpPr txBox="1"/>
          <p:nvPr/>
        </p:nvSpPr>
        <p:spPr>
          <a:xfrm>
            <a:off x="106156" y="3310377"/>
            <a:ext cx="125848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main.py</a:t>
            </a:r>
            <a:r>
              <a:rPr lang="ru-KZ" sz="3000" dirty="0">
                <a:solidFill>
                  <a:schemeClr val="bg1"/>
                </a:solidFill>
              </a:rPr>
              <a:t> включает в себя два важных метода</a:t>
            </a:r>
            <a:r>
              <a:rPr lang="en-US" sz="3000" dirty="0">
                <a:solidFill>
                  <a:schemeClr val="bg1"/>
                </a:solidFill>
              </a:rPr>
              <a:t>: update_screen </a:t>
            </a:r>
            <a:r>
              <a:rPr lang="ru-RU" sz="3000" dirty="0">
                <a:solidFill>
                  <a:schemeClr val="bg1"/>
                </a:solidFill>
              </a:rPr>
              <a:t>и</a:t>
            </a:r>
            <a:r>
              <a:rPr lang="en-US" sz="3000" dirty="0">
                <a:solidFill>
                  <a:schemeClr val="bg1"/>
                </a:solidFill>
              </a:rPr>
              <a:t> events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0A9C0-8A03-A99C-6B5E-F89D6336B61A}"/>
              </a:ext>
            </a:extLst>
          </p:cNvPr>
          <p:cNvSpPr txBox="1"/>
          <p:nvPr/>
        </p:nvSpPr>
        <p:spPr>
          <a:xfrm>
            <a:off x="549386" y="4400585"/>
            <a:ext cx="1258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update_screen</a:t>
            </a:r>
            <a:r>
              <a:rPr lang="en-US" sz="3200" dirty="0">
                <a:solidFill>
                  <a:schemeClr val="bg1"/>
                </a:solidFill>
              </a:rPr>
              <a:t> -  </a:t>
            </a:r>
            <a:r>
              <a:rPr lang="ru-RU" sz="3200" dirty="0">
                <a:solidFill>
                  <a:schemeClr val="bg1"/>
                </a:solidFill>
              </a:rPr>
              <a:t>нужен для отрисовки всех действий в игре.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DE7867-9376-E001-0FE7-7F0DD7ECB0BA}"/>
              </a:ext>
            </a:extLst>
          </p:cNvPr>
          <p:cNvSpPr txBox="1"/>
          <p:nvPr/>
        </p:nvSpPr>
        <p:spPr>
          <a:xfrm>
            <a:off x="549386" y="5545773"/>
            <a:ext cx="1258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events -  </a:t>
            </a:r>
            <a:r>
              <a:rPr lang="ru-RU" sz="3200" dirty="0">
                <a:solidFill>
                  <a:schemeClr val="bg1"/>
                </a:solidFill>
              </a:rPr>
              <a:t>нужен для отслеживания всех событий игры .</a:t>
            </a:r>
          </a:p>
        </p:txBody>
      </p:sp>
    </p:spTree>
    <p:extLst>
      <p:ext uri="{BB962C8B-B14F-4D97-AF65-F5344CB8AC3E}">
        <p14:creationId xmlns:p14="http://schemas.microsoft.com/office/powerpoint/2010/main" val="2693768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CB01F-3BE2-A1CA-BFC7-51C6B197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DC098-3B70-2099-9605-49545AF7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A833CD-67A1-D181-813D-A1C49F90CA47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A3BDC-1612-CE8A-EAE5-98CE497A0750}"/>
              </a:ext>
            </a:extLst>
          </p:cNvPr>
          <p:cNvSpPr txBox="1"/>
          <p:nvPr/>
        </p:nvSpPr>
        <p:spPr>
          <a:xfrm>
            <a:off x="0" y="230188"/>
            <a:ext cx="540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Технологии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99935-A801-B26E-B2B2-1732F2C701FA}"/>
              </a:ext>
            </a:extLst>
          </p:cNvPr>
          <p:cNvSpPr txBox="1"/>
          <p:nvPr/>
        </p:nvSpPr>
        <p:spPr>
          <a:xfrm>
            <a:off x="116283" y="1373568"/>
            <a:ext cx="11698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При разработке была использована файловая система базы данных</a:t>
            </a:r>
            <a:r>
              <a:rPr lang="en-US" sz="3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KZ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1CC97-19C6-EF80-8145-D5425F6BA0E9}"/>
              </a:ext>
            </a:extLst>
          </p:cNvPr>
          <p:cNvSpPr txBox="1"/>
          <p:nvPr/>
        </p:nvSpPr>
        <p:spPr>
          <a:xfrm>
            <a:off x="116283" y="300939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Библиотеки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pygame, random, sys, time. </a:t>
            </a:r>
            <a:endParaRPr lang="ru-KZ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6306F-2062-AA00-F02F-2591950FC792}"/>
              </a:ext>
            </a:extLst>
          </p:cNvPr>
          <p:cNvSpPr txBox="1"/>
          <p:nvPr/>
        </p:nvSpPr>
        <p:spPr>
          <a:xfrm>
            <a:off x="116282" y="4287074"/>
            <a:ext cx="11698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Вспомогательные файлы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game.py, controls.py mobs.py, players.py, Settings.py, sprite_group_shop.py.</a:t>
            </a:r>
            <a:endParaRPr lang="ru-KZ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95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26D6C-7154-F684-B2B5-14FBF0F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0DBEA1-CC4E-7376-C0E0-46A50B6422DB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76903-AE85-B976-4B62-6D3C57870E40}"/>
              </a:ext>
            </a:extLst>
          </p:cNvPr>
          <p:cNvSpPr txBox="1"/>
          <p:nvPr/>
        </p:nvSpPr>
        <p:spPr>
          <a:xfrm>
            <a:off x="101600" y="230188"/>
            <a:ext cx="540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Ошибки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5D98-92A3-E320-4A8F-ABAED36B4F48}"/>
              </a:ext>
            </a:extLst>
          </p:cNvPr>
          <p:cNvSpPr txBox="1"/>
          <p:nvPr/>
        </p:nvSpPr>
        <p:spPr>
          <a:xfrm>
            <a:off x="101600" y="1395113"/>
            <a:ext cx="6633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В первых версиях программы использовались файлы 338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.jpg </a:t>
            </a: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для анимации фона, что сильно сказывалось на потреблении оперативной памяти.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C7BECE1-5468-4E25-5ADA-19F174530671}"/>
              </a:ext>
            </a:extLst>
          </p:cNvPr>
          <p:cNvSpPr/>
          <p:nvPr/>
        </p:nvSpPr>
        <p:spPr>
          <a:xfrm>
            <a:off x="6096000" y="1690688"/>
            <a:ext cx="5892800" cy="1335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0B07F77-DFD5-ACD0-7443-B947897C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95" y="1805575"/>
            <a:ext cx="5646238" cy="111806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B48293-1AC9-3EF3-2B5C-0AC4F35FBACF}"/>
              </a:ext>
            </a:extLst>
          </p:cNvPr>
          <p:cNvSpPr/>
          <p:nvPr/>
        </p:nvSpPr>
        <p:spPr>
          <a:xfrm>
            <a:off x="208553" y="3474541"/>
            <a:ext cx="11983447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7FAD8-48C2-2377-BE48-9CBC01996B89}"/>
              </a:ext>
            </a:extLst>
          </p:cNvPr>
          <p:cNvSpPr txBox="1"/>
          <p:nvPr/>
        </p:nvSpPr>
        <p:spPr>
          <a:xfrm>
            <a:off x="101600" y="3857224"/>
            <a:ext cx="5805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Проблему удалось устранить путем добавления системы частиц, что и будет служить анимацией меню и что значительно понизило потребление оперативной памяти.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37FE80-2EB4-8DF1-FAAB-290D81D25F95}"/>
              </a:ext>
            </a:extLst>
          </p:cNvPr>
          <p:cNvSpPr/>
          <p:nvPr/>
        </p:nvSpPr>
        <p:spPr>
          <a:xfrm>
            <a:off x="6096000" y="4261142"/>
            <a:ext cx="5892800" cy="1335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525A53-F463-EC3A-CA93-B41BD523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96" y="4394436"/>
            <a:ext cx="5646238" cy="10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34E526-BC4F-C969-26E0-DE78DC0EF954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B55C9-394D-CDEE-48DB-9C935AE98194}"/>
              </a:ext>
            </a:extLst>
          </p:cNvPr>
          <p:cNvSpPr txBox="1"/>
          <p:nvPr/>
        </p:nvSpPr>
        <p:spPr>
          <a:xfrm>
            <a:off x="130628" y="244702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Девис нашей команды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1C5F0-2FF2-8B08-384F-6447B596E702}"/>
              </a:ext>
            </a:extLst>
          </p:cNvPr>
          <p:cNvSpPr txBox="1"/>
          <p:nvPr/>
        </p:nvSpPr>
        <p:spPr>
          <a:xfrm>
            <a:off x="566057" y="3202773"/>
            <a:ext cx="113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Крякнем, плюнем и надежно склеим скотчем.</a:t>
            </a:r>
            <a:endParaRPr lang="ru-KZ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4D75A5-F49D-35C0-0A4E-4E58C7E2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1671">
            <a:off x="9092026" y="4009902"/>
            <a:ext cx="2495550" cy="2495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C6085B-4B6A-1F6C-5412-5AE02887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149" y="4932801"/>
            <a:ext cx="1263629" cy="16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3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4D2250-0468-4DFF-24BD-B5830CD3492C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FA718-D715-B82C-01C1-2E36B11F18B5}"/>
              </a:ext>
            </a:extLst>
          </p:cNvPr>
          <p:cNvSpPr txBox="1"/>
          <p:nvPr/>
        </p:nvSpPr>
        <p:spPr>
          <a:xfrm>
            <a:off x="130628" y="244702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Плюсы нашей игры +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76005-21E4-37D6-3DD6-E886B41576F6}"/>
              </a:ext>
            </a:extLst>
          </p:cNvPr>
          <p:cNvSpPr txBox="1"/>
          <p:nvPr/>
        </p:nvSpPr>
        <p:spPr>
          <a:xfrm>
            <a:off x="130628" y="1417516"/>
            <a:ext cx="11335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Расслабляет после тяжелого дня.</a:t>
            </a:r>
            <a:endParaRPr lang="ru-KZ" sz="3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3EE0E-D73B-A392-45D9-C2178CFB4D7A}"/>
              </a:ext>
            </a:extLst>
          </p:cNvPr>
          <p:cNvSpPr txBox="1"/>
          <p:nvPr/>
        </p:nvSpPr>
        <p:spPr>
          <a:xfrm>
            <a:off x="130628" y="3429000"/>
            <a:ext cx="11335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Не требует особых игровых навыков</a:t>
            </a: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u-KZ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0BE8A-B973-DCDC-5087-E2DB3E2470D7}"/>
              </a:ext>
            </a:extLst>
          </p:cNvPr>
          <p:cNvSpPr txBox="1"/>
          <p:nvPr/>
        </p:nvSpPr>
        <p:spPr>
          <a:xfrm>
            <a:off x="130628" y="5440484"/>
            <a:ext cx="11335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Михаилу </a:t>
            </a: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будет</a:t>
            </a: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во что поиграть на парах .</a:t>
            </a:r>
            <a:endParaRPr lang="ru-KZ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43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45AF0-943E-A759-8A86-5888ACC0C879}"/>
              </a:ext>
            </a:extLst>
          </p:cNvPr>
          <p:cNvSpPr/>
          <p:nvPr/>
        </p:nvSpPr>
        <p:spPr>
          <a:xfrm>
            <a:off x="-34512" y="-70369"/>
            <a:ext cx="12866142" cy="71926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BE2E6-239B-E822-03FF-71E1993365B1}"/>
              </a:ext>
            </a:extLst>
          </p:cNvPr>
          <p:cNvSpPr txBox="1"/>
          <p:nvPr/>
        </p:nvSpPr>
        <p:spPr>
          <a:xfrm>
            <a:off x="130628" y="244702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Минусы нашей игры -</a:t>
            </a:r>
            <a:endParaRPr lang="ru-KZ" sz="4000" b="1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422BB-BB07-ACDF-CCDF-AF997C301CCB}"/>
              </a:ext>
            </a:extLst>
          </p:cNvPr>
          <p:cNvSpPr txBox="1"/>
          <p:nvPr/>
        </p:nvSpPr>
        <p:spPr>
          <a:xfrm>
            <a:off x="130628" y="1417516"/>
            <a:ext cx="11335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Нет в свободном доступе.</a:t>
            </a:r>
            <a:endParaRPr lang="ru-KZ" sz="3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8A6AF-6ECB-1A55-2296-E1578882D2AF}"/>
              </a:ext>
            </a:extLst>
          </p:cNvPr>
          <p:cNvSpPr txBox="1"/>
          <p:nvPr/>
        </p:nvSpPr>
        <p:spPr>
          <a:xfrm>
            <a:off x="130628" y="3243955"/>
            <a:ext cx="11335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Мало типов мини игр, а так-же скинов.</a:t>
            </a:r>
            <a:endParaRPr lang="ru-KZ" sz="3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219E5-77C4-E51C-DA8B-BBE02C8C6742}"/>
              </a:ext>
            </a:extLst>
          </p:cNvPr>
          <p:cNvSpPr txBox="1"/>
          <p:nvPr/>
        </p:nvSpPr>
        <p:spPr>
          <a:xfrm>
            <a:off x="130628" y="5070394"/>
            <a:ext cx="11335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Отсутствует </a:t>
            </a:r>
            <a:r>
              <a:rPr lang="en-US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.exe </a:t>
            </a:r>
            <a:r>
              <a:rPr lang="ru-RU" sz="38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файл для запуска.</a:t>
            </a:r>
            <a:endParaRPr lang="ru-KZ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42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289</Words>
  <Application>Microsoft Macintosh PowerPoint</Application>
  <PresentationFormat>Широкоэкранный</PresentationFormat>
  <Paragraphs>40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Hiragino Kaku Gothic StdN W8</vt:lpstr>
      <vt:lpstr>Arial</vt:lpstr>
      <vt:lpstr>Calibri</vt:lpstr>
      <vt:lpstr>Calibri Light</vt:lpstr>
      <vt:lpstr>Century Gothic</vt:lpstr>
      <vt:lpstr>Тема Office</vt:lpstr>
      <vt:lpstr>ЭЛЬ КАПИТАН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ЭЛЬ КАПИТАН</dc:title>
  <dc:creator>Microsoft Office User</dc:creator>
  <cp:lastModifiedBy>Microsoft Office User</cp:lastModifiedBy>
  <cp:revision>4</cp:revision>
  <dcterms:created xsi:type="dcterms:W3CDTF">2023-01-14T11:47:31Z</dcterms:created>
  <dcterms:modified xsi:type="dcterms:W3CDTF">2023-01-14T22:07:55Z</dcterms:modified>
</cp:coreProperties>
</file>