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65" r:id="rId2"/>
    <p:sldId id="258" r:id="rId3"/>
    <p:sldId id="259" r:id="rId4"/>
    <p:sldId id="267" r:id="rId5"/>
    <p:sldId id="264" r:id="rId6"/>
    <p:sldId id="26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97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49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86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669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279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88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72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8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8CD3351-83B4-4F00-93E1-4A5ED87C0F8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51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15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16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12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20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97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53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68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2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3351-83B4-4F00-93E1-4A5ED87C0F8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94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6B7FA-F416-6F5E-274A-7339357EC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VODOROD STORE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0334ED-EEB4-B4D3-6757-75749DC07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1474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Tm </a:t>
            </a:r>
            <a:r>
              <a:rPr lang="en-US" dirty="0" err="1"/>
              <a:t>Zamkadishi</a:t>
            </a:r>
            <a:endParaRPr lang="ru-RU" dirty="0"/>
          </a:p>
          <a:p>
            <a:r>
              <a:rPr lang="ru-RU" dirty="0"/>
              <a:t>Селезнев Никита Александрович</a:t>
            </a:r>
          </a:p>
          <a:p>
            <a:r>
              <a:rPr lang="ru-RU" dirty="0"/>
              <a:t>Соловьев Кирилл Дмитриевич</a:t>
            </a:r>
          </a:p>
          <a:p>
            <a:r>
              <a:rPr lang="ru-RU" dirty="0"/>
              <a:t>Андрюхин Артем</a:t>
            </a:r>
          </a:p>
          <a:p>
            <a:endParaRPr lang="ru-RU" dirty="0"/>
          </a:p>
          <a:p>
            <a:r>
              <a:rPr lang="ru-RU" dirty="0"/>
              <a:t>Преподаватель</a:t>
            </a:r>
          </a:p>
          <a:p>
            <a:r>
              <a:rPr lang="ru-RU" dirty="0" err="1"/>
              <a:t>Кормановский</a:t>
            </a:r>
            <a:r>
              <a:rPr lang="ru-RU" dirty="0"/>
              <a:t> Михаил Владимирович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74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76838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Что из себя представляет проект</a:t>
            </a:r>
            <a:r>
              <a:rPr dirty="0"/>
              <a:t>?</a:t>
            </a:r>
          </a:p>
        </p:txBody>
      </p:sp>
      <p:sp>
        <p:nvSpPr>
          <p:cNvPr id="9869347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Маркетплейс</a:t>
            </a:r>
            <a:endParaRPr dirty="0"/>
          </a:p>
          <a:p>
            <a:pPr>
              <a:defRPr/>
            </a:pPr>
            <a:r>
              <a:rPr lang="ru-RU" dirty="0"/>
              <a:t>Сайт </a:t>
            </a:r>
            <a:endParaRPr dirty="0"/>
          </a:p>
          <a:p>
            <a:pPr>
              <a:defRPr/>
            </a:pPr>
            <a:r>
              <a:rPr lang="ru-RU" dirty="0"/>
              <a:t>Открытая платформа для размещения товаров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91085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Цель</a:t>
            </a:r>
            <a:r>
              <a:rPr dirty="0"/>
              <a:t> </a:t>
            </a:r>
            <a:r>
              <a:rPr lang="ru-RU" dirty="0"/>
              <a:t>проекта</a:t>
            </a:r>
            <a:endParaRPr dirty="0"/>
          </a:p>
        </p:txBody>
      </p:sp>
      <p:sp>
        <p:nvSpPr>
          <p:cNvPr id="23988357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 dirty="0"/>
              <a:t>Создание открытой платформы для размещения товаров продавцами и их покупки потребителями.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CD095-C401-C454-CF56-00AA044A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29BD03-55E0-8EE4-5206-06E389864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Маркетплейс - это онлайн платформа, на которой продавцы могут размещать свои товары, а покупатели могут искать и покупать эти товары через Интернет.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Платформа маркетплейса </a:t>
            </a:r>
            <a:r>
              <a:rPr lang="ru-RU" dirty="0" err="1"/>
              <a:t>категоризирует</a:t>
            </a:r>
            <a:r>
              <a:rPr lang="ru-RU" dirty="0"/>
              <a:t> товары и предоставляет пользователям возможность выбирать их в соответствии с определенными параметрами и характеристиками. Например, если покупатель ищет новый мобильный телефон, маркетплейс позволит выбрать марку, модель, операционную систему и другие характеристики телефона, чтобы сузить выбор и найти товар, который соответствует требованиям.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C3E07F-A453-8655-5E3E-4960C75CD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578" y="2336873"/>
            <a:ext cx="6442829" cy="30479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7A74D-8CA0-C519-0A6D-0A05DEE2FB36}"/>
              </a:ext>
            </a:extLst>
          </p:cNvPr>
          <p:cNvSpPr txBox="1"/>
          <p:nvPr/>
        </p:nvSpPr>
        <p:spPr>
          <a:xfrm>
            <a:off x="6591210" y="5539906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маркетплейса</a:t>
            </a:r>
          </a:p>
        </p:txBody>
      </p:sp>
    </p:spTree>
    <p:extLst>
      <p:ext uri="{BB962C8B-B14F-4D97-AF65-F5344CB8AC3E}">
        <p14:creationId xmlns:p14="http://schemas.microsoft.com/office/powerpoint/2010/main" val="271009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8F7A0-8499-1679-F299-AED5C0A3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7BC2E-6C89-E474-F1B9-BBAA9169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/>
              <a:t>HTML/CSS/JS</a:t>
            </a:r>
          </a:p>
          <a:p>
            <a:r>
              <a:rPr lang="en-US" dirty="0" err="1"/>
              <a:t>SqlAlchemy</a:t>
            </a:r>
            <a:r>
              <a:rPr lang="en-US" dirty="0"/>
              <a:t> (MySQL)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41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54847-3A61-66F6-37C9-340066F2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6675DD-3BAB-88DA-9F77-2A625E600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Архитектура базы данных позволила назначить уникальные характеристики для категорий товаров, путем связи с конкретным набором характеристик. Например у смартфона можно узнать какой у него процессор, а у куртки – в какой сезон ее носить.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Также на сайте представлены интерфейсы для покупателя, поставщика и гостя товара. Гость может только создать аккаунт, войти в него, просмотреть главную страницу. У пользователь набор действий гораздо шире.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BE2354-A9A0-837A-F766-778A1EC11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636" y="2200237"/>
            <a:ext cx="4253970" cy="39103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15BB92-0FD4-0984-2D07-AD1FD12ACF87}"/>
              </a:ext>
            </a:extLst>
          </p:cNvPr>
          <p:cNvSpPr txBox="1"/>
          <p:nvPr/>
        </p:nvSpPr>
        <p:spPr>
          <a:xfrm>
            <a:off x="6682397" y="6212028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 авторизации на сайте</a:t>
            </a:r>
          </a:p>
        </p:txBody>
      </p:sp>
    </p:spTree>
    <p:extLst>
      <p:ext uri="{BB962C8B-B14F-4D97-AF65-F5344CB8AC3E}">
        <p14:creationId xmlns:p14="http://schemas.microsoft.com/office/powerpoint/2010/main" val="391074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91FF6-1954-CCE3-AA68-626135FA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будет дальше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80230-A990-C1C4-A3CF-BBD8604E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страницы оплаты</a:t>
            </a:r>
          </a:p>
          <a:p>
            <a:r>
              <a:rPr lang="ru-RU" dirty="0"/>
              <a:t>Добавление новых продуктов</a:t>
            </a:r>
          </a:p>
        </p:txBody>
      </p:sp>
    </p:spTree>
    <p:extLst>
      <p:ext uri="{BB962C8B-B14F-4D97-AF65-F5344CB8AC3E}">
        <p14:creationId xmlns:p14="http://schemas.microsoft.com/office/powerpoint/2010/main" val="4223052628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103</TotalTime>
  <Words>223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VODOROD STORE</vt:lpstr>
      <vt:lpstr>Что из себя представляет проект?</vt:lpstr>
      <vt:lpstr>Цель проекта</vt:lpstr>
      <vt:lpstr>Основная идея</vt:lpstr>
      <vt:lpstr>Технологии</vt:lpstr>
      <vt:lpstr>Архитектура приложения</vt:lpstr>
      <vt:lpstr>Что будет дальше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Vodorod Store</dc:title>
  <dc:creator>человек просто</dc:creator>
  <cp:lastModifiedBy>Кирилл Соловьев</cp:lastModifiedBy>
  <cp:revision>3</cp:revision>
  <dcterms:created xsi:type="dcterms:W3CDTF">2023-04-19T18:35:41Z</dcterms:created>
  <dcterms:modified xsi:type="dcterms:W3CDTF">2023-04-24T17:20:58Z</dcterms:modified>
</cp:coreProperties>
</file>