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196C52-86DA-7440-FD7E-A1D3F0CBE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F765977-9226-2B6A-66B4-7357F7705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C408A10-C536-EB71-D6DA-014A71FF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D9937D-5FD5-F652-D30E-8D89AF3DC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619802-6DD1-D97B-9AA4-D4CF4CB1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012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316544-FCB7-9DB8-9648-C816E8475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6EE34A-7FFE-C28A-F596-0751E04D3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75539A-6810-B036-9256-523DAA830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D20A3B-5527-0370-9A23-2DD1E6C57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D55C80-11BB-E4BB-587F-7E13C32F7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1619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1B61E3-466E-E0FE-95E1-DEA64E378D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2A8D030-6B0A-F128-81C6-86DB9F7C50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7A1B4F-B59D-AF88-A54B-D3499E71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2051F9-5682-4104-8DCE-40BD52A3A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511F59-4F20-CEB9-46DE-CF883C7DC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443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7C488-AC08-85D4-F48B-2FEAA0EC8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BBB282-0CCD-D27C-9DBE-958B8FD1C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C125FE-13FA-E55A-2907-928D3E47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BF98-7E01-EC36-CE88-FAF16988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EB7BE-5DA1-CB43-90C9-C3C293CA1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907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5A38B-3511-4889-9763-58D0ECD2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5E66A1-5A2A-BC51-BC36-A3CA2FC2C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350AEC-B52A-363B-4212-D22B8DEA3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91EB38-E9EE-B340-CE7D-D14D047AB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62E1D7-0D90-C501-C8C9-150CDA2F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74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2EFB5D-D5FB-512C-1A08-11F18AC8A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E552F2-C9E5-38E1-7E8F-92447483E8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DF9DDD1-81EE-FCBE-9264-CF30EE3F9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284C65F-41FB-3B5F-CFD2-4FF742832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00FC19-846E-748D-DB30-696D4DA0F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41F657-74C8-B171-1A59-BDC20F279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19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E21A2A-DA83-7695-D18B-95AC4C511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2FDC931-5135-959A-4900-6123F3740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36A95B5-DA16-76C4-49BE-FD6282881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EDFDB7-2F51-D61B-741F-5600138D8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E445919-1C78-6D6C-DAE8-3FAE639BB6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B142036-B44F-5184-4A2E-45BEEB55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B0C438-B07C-3D29-0F68-98834FBA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F4C06CB-A38F-1F46-69FB-70C7D520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44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68D1B-8230-AC6F-042A-B9CDD5DE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DD0C89-83E4-153B-43C5-D1D387CD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612109-5D6D-AAD2-C4FF-8202A0C2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363EBC8-122F-1115-F376-17CC4B980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61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F29FC0-0A9E-1FD7-C6E4-AE89F0377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E1E95FD-288F-EC08-F2C2-84748A70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B8F618-F117-1128-3965-1750F7E5C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3C0CC-804A-20D3-9C2E-B1340C12C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700BB7-F124-5E75-F104-1D5893B4D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F9EE0D-A3F5-30CB-D440-A19D74F8D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187D01-2DB6-FD5F-5ACD-AB9B3F511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B01D24-D1A2-AB1E-7227-ECBC7A130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C350D8-D92D-4D3B-E6C2-7297CA881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37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11F6B-7A13-A041-A6FB-BCC0B8828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B7EBDB4-368D-DD83-8961-76AA4D7F63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C160F8-4A52-A73C-33FE-2BF73C0E8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CD2798-6978-6537-3609-5EDC3D100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DBC0F-BE1D-325F-DC84-B247F2C8A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E95BDA-6AC5-E91D-CD00-1E94802F4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72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66BB89-7108-62D4-3342-68638D0A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B1B05A-8866-C830-55A5-55D9A686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9D25A-5270-6677-EEB8-25FFDDC2F4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D3351-83B4-4F00-93E1-4A5ED87C0F85}" type="datetimeFigureOut">
              <a:rPr lang="ru-RU" smtClean="0"/>
              <a:t>19.04.2023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BE245-4D16-CB3C-10CC-D8E8794A0E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D9D145-0909-5603-5967-152B42383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4D78C-EEA0-4044-9FBE-22ABCBA390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189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 dirty="0" err="1"/>
              <a:t>Vodorod</a:t>
            </a:r>
            <a:r>
              <a:rPr lang="en-US" b="1" dirty="0"/>
              <a:t> Store</a:t>
            </a:r>
            <a:endParaRPr lang="ru-RU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 err="1"/>
              <a:t>Zamkadishi</a:t>
            </a:r>
            <a:endParaRPr lang="ru-RU" dirty="0"/>
          </a:p>
        </p:txBody>
      </p:sp>
      <p:sp>
        <p:nvSpPr>
          <p:cNvPr id="789658504" name="TextBox 789658503"/>
          <p:cNvSpPr txBox="1"/>
          <p:nvPr/>
        </p:nvSpPr>
        <p:spPr bwMode="auto">
          <a:xfrm>
            <a:off x="4021522" y="4429918"/>
            <a:ext cx="4148955" cy="146307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compatLnSpc="0">
            <a:spAutoFit/>
          </a:bodyPr>
          <a:lstStyle/>
          <a:p>
            <a:pPr algn="ctr">
              <a:defRPr/>
            </a:pPr>
            <a:r>
              <a:t>Селезнёв Никита Александрович</a:t>
            </a:r>
          </a:p>
          <a:p>
            <a:pPr algn="ctr">
              <a:defRPr/>
            </a:pPr>
            <a:endParaRPr/>
          </a:p>
          <a:p>
            <a:pPr algn="ctr">
              <a:defRPr/>
            </a:pPr>
            <a:r>
              <a:t>Соловьёв Кирилл Дмитриевич</a:t>
            </a:r>
          </a:p>
          <a:p>
            <a:pPr>
              <a:defRPr/>
            </a:pPr>
            <a:endParaRPr/>
          </a:p>
          <a:p>
            <a:pPr algn="ctr">
              <a:defRPr/>
            </a:pPr>
            <a:r>
              <a:t>Андрюхин Артём Павлович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476838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t>Что из себя представляет?</a:t>
            </a:r>
          </a:p>
        </p:txBody>
      </p:sp>
      <p:sp>
        <p:nvSpPr>
          <p:cNvPr id="98693472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 dirty="0"/>
              <a:t>Маркетплейс</a:t>
            </a:r>
            <a:endParaRPr dirty="0"/>
          </a:p>
          <a:p>
            <a:pPr>
              <a:defRPr/>
            </a:pPr>
            <a:r>
              <a:rPr lang="ru-RU" dirty="0"/>
              <a:t>Сайт </a:t>
            </a:r>
            <a:endParaRPr dirty="0"/>
          </a:p>
          <a:p>
            <a:pPr>
              <a:defRPr/>
            </a:pPr>
            <a:r>
              <a:rPr lang="ru-RU" dirty="0"/>
              <a:t>Открытая платформа для размещения товара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591085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dirty="0" err="1"/>
              <a:t>Цел</a:t>
            </a:r>
            <a:r>
              <a:rPr lang="ru-RU" dirty="0"/>
              <a:t>ь</a:t>
            </a:r>
            <a:r>
              <a:rPr dirty="0"/>
              <a:t> </a:t>
            </a:r>
            <a:r>
              <a:rPr dirty="0" err="1"/>
              <a:t>про</a:t>
            </a:r>
            <a:r>
              <a:rPr lang="ru-RU" dirty="0"/>
              <a:t>э</a:t>
            </a:r>
            <a:r>
              <a:rPr dirty="0" err="1"/>
              <a:t>кта</a:t>
            </a:r>
            <a:endParaRPr dirty="0"/>
          </a:p>
        </p:txBody>
      </p:sp>
      <p:sp>
        <p:nvSpPr>
          <p:cNvPr id="239883579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ru-RU" dirty="0"/>
              <a:t>Создание открытой платформы для размещения заказов и его скупки покупателями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1AF40-E24D-04AF-49D2-0AF4B146C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436FF5-5240-8DC7-3524-A7D45D764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99514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Маркетплейс - это онлайн платформа, на которой продавцы могут продавать свои товары, а покупатели могут искать и покупать эти товары через Интернет.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Платформа маркетплейса </a:t>
            </a:r>
            <a:r>
              <a:rPr lang="ru-RU" dirty="0" err="1"/>
              <a:t>категоризирует</a:t>
            </a:r>
            <a:r>
              <a:rPr lang="ru-RU" dirty="0"/>
              <a:t> товары и предоставляет пользователям возможность выбирать их в соответствии с определенными параметрами и характеристиками. Например, если вы ищете новый мобильный телефон, маркетплейс позволит вам выбрать марки, модели, операционные системы и другие характеристики, чтобы вы могли сузить свой поиск и найти товар, который соответствует вашим требованиям.</a:t>
            </a:r>
          </a:p>
        </p:txBody>
      </p:sp>
    </p:spTree>
    <p:extLst>
      <p:ext uri="{BB962C8B-B14F-4D97-AF65-F5344CB8AC3E}">
        <p14:creationId xmlns:p14="http://schemas.microsoft.com/office/powerpoint/2010/main" val="847397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8F7A0-8499-1679-F299-AED5C0A33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7BC2E-6C89-E474-F1B9-BBAA916906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Flask</a:t>
            </a:r>
          </a:p>
          <a:p>
            <a:r>
              <a:rPr lang="en-US" dirty="0"/>
              <a:t>HTML/CSS/JS</a:t>
            </a:r>
          </a:p>
          <a:p>
            <a:r>
              <a:rPr lang="en-US" dirty="0" err="1"/>
              <a:t>SqlAlchemy</a:t>
            </a:r>
            <a:r>
              <a:rPr lang="en-US" dirty="0"/>
              <a:t> (MySQL)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413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6029479-926A-D5B5-CD81-2217D0D81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5148"/>
            <a:ext cx="12192000" cy="576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6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A91C83-E8D6-630A-4CC4-6A051B2E4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8F3C60-529D-43B1-9164-218C8B6E4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28657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Архитектура база данных позволила назначать уникальные характеристики для категорий товаров. Например у смартфона можно узнать какой на нём процессор, а у куртки её сезонность.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на сайте представлены интерфейсы для покупателя и поставщиков товара. Есть ещё гость но его права это создать аккаунт, войти в аккаунт, просмотр главной страницы не более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E9103D-F5CA-4676-4373-C3AE7C8D1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8857" y="1040279"/>
            <a:ext cx="5588000" cy="513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05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091FF6-1954-CCE3-AA68-626135FA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будет дальше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80230-A990-C1C4-A3CF-BBD8604EE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Добавление страницы оплаты</a:t>
            </a:r>
          </a:p>
          <a:p>
            <a:r>
              <a:rPr lang="ru-RU" dirty="0"/>
              <a:t>Добавление новых </a:t>
            </a:r>
            <a:r>
              <a:rPr lang="ru-RU"/>
              <a:t>продутка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30526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201</Words>
  <Application>Microsoft Office PowerPoint</Application>
  <PresentationFormat>Широкоэкранный</PresentationFormat>
  <Paragraphs>28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Vodorod Store</vt:lpstr>
      <vt:lpstr>Что из себя представляет?</vt:lpstr>
      <vt:lpstr>Цель проэкта</vt:lpstr>
      <vt:lpstr>Основная идея</vt:lpstr>
      <vt:lpstr>Технологии</vt:lpstr>
      <vt:lpstr>Презентация PowerPoint</vt:lpstr>
      <vt:lpstr>Архитектура приложения</vt:lpstr>
      <vt:lpstr>Что будет дальше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Vodorod Store</dc:title>
  <dc:creator>человек просто</dc:creator>
  <cp:lastModifiedBy>человек просто</cp:lastModifiedBy>
  <cp:revision>1</cp:revision>
  <dcterms:created xsi:type="dcterms:W3CDTF">2023-04-19T18:35:41Z</dcterms:created>
  <dcterms:modified xsi:type="dcterms:W3CDTF">2023-04-19T19:39:36Z</dcterms:modified>
</cp:coreProperties>
</file>