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96C52-86DA-7440-FD7E-A1D3F0CBE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765977-9226-2B6A-66B4-7357F7705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08A10-C536-EB71-D6DA-014A71FF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D9937D-5FD5-F652-D30E-8D89AF3D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619802-6DD1-D97B-9AA4-D4CF4CB1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01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6544-FCB7-9DB8-9648-C816E847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6EE34A-7FFE-C28A-F596-0751E04D3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75539A-6810-B036-9256-523DAA83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D20A3B-5527-0370-9A23-2DD1E6C5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D55C80-11BB-E4BB-587F-7E13C32F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61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1B61E3-466E-E0FE-95E1-DEA64E378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A8D030-6B0A-F128-81C6-86DB9F7C5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7A1B4F-B59D-AF88-A54B-D3499E71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2051F9-5682-4104-8DCE-40BD52A3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511F59-4F20-CEB9-46DE-CF883C7D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43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7C488-AC08-85D4-F48B-2FEAA0EC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BB282-0CCD-D27C-9DBE-958B8FD1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C125FE-13FA-E55A-2907-928D3E47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9BF98-7E01-EC36-CE88-FAF16988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1EB7BE-5DA1-CB43-90C9-C3C293CA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07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5A38B-3511-4889-9763-58D0ECD2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5E66A1-5A2A-BC51-BC36-A3CA2FC2C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350AEC-B52A-363B-4212-D22B8DEA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91EB38-E9EE-B340-CE7D-D14D047A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62E1D7-0D90-C501-C8C9-150CDA2F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74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EFB5D-D5FB-512C-1A08-11F18AC8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E552F2-C9E5-38E1-7E8F-92447483E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F9DDD1-81EE-FCBE-9264-CF30EE3F9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84C65F-41FB-3B5F-CFD2-4FF74283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00FC19-846E-748D-DB30-696D4DA0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1F657-74C8-B171-1A59-BDC20F27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71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21A2A-DA83-7695-D18B-95AC4C51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FDC931-5135-959A-4900-6123F3740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6A95B5-DA16-76C4-49BE-FD6282881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EDFDB7-2F51-D61B-741F-5600138D8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445919-1C78-6D6C-DAE8-3FAE639BB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142036-B44F-5184-4A2E-45BEEB55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B0C438-B07C-3D29-0F68-98834FBA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4C06CB-A38F-1F46-69FB-70C7D520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44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68D1B-8230-AC6F-042A-B9CDD5DE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DD0C89-83E4-153B-43C5-D1D387CD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612109-5D6D-AAD2-C4FF-8202A0C2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63EBC8-122F-1115-F376-17CC4B98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1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F29FC0-0A9E-1FD7-C6E4-AE89F037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1E95FD-288F-EC08-F2C2-84748A70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B8F618-F117-1128-3965-1750F7E5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3C0CC-804A-20D3-9C2E-B1340C12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00BB7-F124-5E75-F104-1D5893B4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F9EE0D-A3F5-30CB-D440-A19D74F8D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187D01-2DB6-FD5F-5ACD-AB9B3F51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B01D24-D1A2-AB1E-7227-ECBC7A13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C350D8-D92D-4D3B-E6C2-7297CA88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3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11F6B-7A13-A041-A6FB-BCC0B882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7EBDB4-368D-DD83-8961-76AA4D7F6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C160F8-4A52-A73C-33FE-2BF73C0E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CD2798-6978-6537-3609-5EDC3D10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DBC0F-BE1D-325F-DC84-B247F2C8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E95BDA-6AC5-E91D-CD00-1E94802F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72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6BB89-7108-62D4-3342-68638D0A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B1B05A-8866-C830-55A5-55D9A6864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9D25A-5270-6677-EEB8-25FFDDC2F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3351-83B4-4F00-93E1-4A5ED87C0F85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6BE245-4D16-CB3C-10CC-D8E8794A0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D9D145-0909-5603-5967-152B4238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18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 dirty="0" err="1"/>
              <a:t>Vodorod</a:t>
            </a:r>
            <a:r>
              <a:rPr lang="en-US" b="1" dirty="0"/>
              <a:t> Store</a:t>
            </a:r>
            <a:endParaRPr lang="ru-R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err="1"/>
              <a:t>Zamkadishi</a:t>
            </a:r>
            <a:endParaRPr lang="ru-RU" dirty="0"/>
          </a:p>
        </p:txBody>
      </p:sp>
      <p:sp>
        <p:nvSpPr>
          <p:cNvPr id="789658504" name="TextBox 789658503"/>
          <p:cNvSpPr txBox="1"/>
          <p:nvPr/>
        </p:nvSpPr>
        <p:spPr bwMode="auto">
          <a:xfrm>
            <a:off x="4021522" y="4429918"/>
            <a:ext cx="4148955" cy="150137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dirty="0" err="1"/>
              <a:t>Селезнёв</a:t>
            </a:r>
            <a:r>
              <a:rPr dirty="0"/>
              <a:t> </a:t>
            </a:r>
            <a:r>
              <a:rPr dirty="0" err="1"/>
              <a:t>Никита</a:t>
            </a:r>
            <a:r>
              <a:rPr dirty="0"/>
              <a:t> </a:t>
            </a:r>
            <a:r>
              <a:rPr dirty="0" err="1"/>
              <a:t>Александрович</a:t>
            </a:r>
            <a:endParaRPr dirty="0"/>
          </a:p>
          <a:p>
            <a:pPr algn="ctr">
              <a:defRPr/>
            </a:pPr>
            <a:endParaRPr dirty="0"/>
          </a:p>
          <a:p>
            <a:pPr algn="ctr">
              <a:defRPr/>
            </a:pPr>
            <a:r>
              <a:rPr dirty="0" err="1"/>
              <a:t>Соловь</a:t>
            </a:r>
            <a:r>
              <a:rPr lang="ru-RU" dirty="0"/>
              <a:t>е</a:t>
            </a:r>
            <a:r>
              <a:rPr dirty="0"/>
              <a:t>в Кирилл </a:t>
            </a:r>
            <a:r>
              <a:rPr dirty="0" err="1"/>
              <a:t>Дмитриевич</a:t>
            </a:r>
            <a:endParaRPr dirty="0"/>
          </a:p>
          <a:p>
            <a:pPr>
              <a:defRPr/>
            </a:pPr>
            <a:endParaRPr dirty="0"/>
          </a:p>
          <a:p>
            <a:pPr algn="ctr">
              <a:defRPr/>
            </a:pPr>
            <a:r>
              <a:rPr dirty="0" err="1"/>
              <a:t>Андрюхин</a:t>
            </a:r>
            <a:r>
              <a:rPr dirty="0"/>
              <a:t> </a:t>
            </a:r>
            <a:r>
              <a:rPr dirty="0" err="1"/>
              <a:t>Артём</a:t>
            </a:r>
            <a:r>
              <a:rPr dirty="0"/>
              <a:t> </a:t>
            </a:r>
            <a:r>
              <a:rPr dirty="0" err="1"/>
              <a:t>Павлович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76838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Что из себя представляет проект</a:t>
            </a:r>
            <a:r>
              <a:rPr dirty="0"/>
              <a:t>?</a:t>
            </a:r>
          </a:p>
        </p:txBody>
      </p:sp>
      <p:sp>
        <p:nvSpPr>
          <p:cNvPr id="9869347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Маркетплейс</a:t>
            </a:r>
            <a:endParaRPr dirty="0"/>
          </a:p>
          <a:p>
            <a:pPr>
              <a:defRPr/>
            </a:pPr>
            <a:r>
              <a:rPr lang="ru-RU" dirty="0"/>
              <a:t>Сайт </a:t>
            </a:r>
            <a:endParaRPr dirty="0"/>
          </a:p>
          <a:p>
            <a:pPr>
              <a:defRPr/>
            </a:pPr>
            <a:r>
              <a:rPr lang="ru-RU" dirty="0"/>
              <a:t>Открытая платформа для размещения товаров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9108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Цель</a:t>
            </a:r>
            <a:r>
              <a:rPr dirty="0"/>
              <a:t> </a:t>
            </a:r>
            <a:r>
              <a:rPr lang="ru-RU" dirty="0"/>
              <a:t>проекта</a:t>
            </a:r>
            <a:endParaRPr dirty="0"/>
          </a:p>
        </p:txBody>
      </p:sp>
      <p:sp>
        <p:nvSpPr>
          <p:cNvPr id="23988357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 dirty="0"/>
              <a:t>Создание открытой платформы для размещения товаров продавцами и их покупки потребителями.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1AF40-E24D-04AF-49D2-0AF4B146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436FF5-5240-8DC7-3524-A7D45D76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951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Маркетплейс - это онлайн платформа, на которой продавцы могут размещать свои товары, а покупатели могут искать и покупать эти товары через Интернет.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Платформа маркетплейса </a:t>
            </a:r>
            <a:r>
              <a:rPr lang="ru-RU" dirty="0" err="1"/>
              <a:t>категоризирует</a:t>
            </a:r>
            <a:r>
              <a:rPr lang="ru-RU" dirty="0"/>
              <a:t> товары и предоставляет пользователям возможность выбирать их в соответствии с определенными параметрами и характеристиками. Например, если покупатель ищет новый мобильный телефон, маркетплейс позволит выбрать марку, модель, операционную систему и другие характеристики телефона, чтобы сузить выбор и найти товар, который соответствует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84739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8F7A0-8499-1679-F299-AED5C0A3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7BC2E-6C89-E474-F1B9-BBAA9169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/>
              <a:t>HTML/CSS/JS</a:t>
            </a:r>
          </a:p>
          <a:p>
            <a:r>
              <a:rPr lang="en-US" dirty="0" err="1"/>
              <a:t>SqlAlchemy</a:t>
            </a:r>
            <a:r>
              <a:rPr lang="en-US" dirty="0"/>
              <a:t> (MySQL)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41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029479-926A-D5B5-CD81-2217D0D8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18" y="437148"/>
            <a:ext cx="9846563" cy="465814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2A119-9248-C6C6-4996-4EB730F8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95289"/>
            <a:ext cx="10515600" cy="1325563"/>
          </a:xfrm>
        </p:spPr>
        <p:txBody>
          <a:bodyPr>
            <a:normAutofit/>
          </a:bodyPr>
          <a:lstStyle/>
          <a:p>
            <a:r>
              <a:rPr lang="ru-RU" sz="2000" b="1" dirty="0"/>
              <a:t>Главная страница маркетплейса</a:t>
            </a:r>
          </a:p>
        </p:txBody>
      </p:sp>
    </p:spTree>
    <p:extLst>
      <p:ext uri="{BB962C8B-B14F-4D97-AF65-F5344CB8AC3E}">
        <p14:creationId xmlns:p14="http://schemas.microsoft.com/office/powerpoint/2010/main" val="223296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91C83-E8D6-630A-4CC4-6A051B2E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F3C60-529D-43B1-9164-218C8B6E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690688"/>
            <a:ext cx="6128657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Архитектура базы данных позволила назначить уникальные характеристики для категорий товаров, путем связи с конкретным набором характеристик. Например у смартфона можно узнать какой у него процессор, а у куртки – в какой сезон ее носить.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Также на сайте представлены интерфейсы для покупателя, поставщика и гостя товара. Гость может только создать аккаунт, войти в него, просмотреть главную страницу. У пользователь набор действий гораздо шире.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E9103D-F5CA-4676-4373-C3AE7C8D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1298015"/>
            <a:ext cx="5588000" cy="513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0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91FF6-1954-CCE3-AA68-626135FA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будет дальше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80230-A990-C1C4-A3CF-BBD8604E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страницы оплаты</a:t>
            </a:r>
          </a:p>
          <a:p>
            <a:r>
              <a:rPr lang="ru-RU" dirty="0"/>
              <a:t>Добавление новых продуктов</a:t>
            </a:r>
          </a:p>
        </p:txBody>
      </p:sp>
    </p:spTree>
    <p:extLst>
      <p:ext uri="{BB962C8B-B14F-4D97-AF65-F5344CB8AC3E}">
        <p14:creationId xmlns:p14="http://schemas.microsoft.com/office/powerpoint/2010/main" val="4223052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217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Vodorod Store</vt:lpstr>
      <vt:lpstr>Что из себя представляет проект?</vt:lpstr>
      <vt:lpstr>Цель проекта</vt:lpstr>
      <vt:lpstr>Основная идея</vt:lpstr>
      <vt:lpstr>Технологии</vt:lpstr>
      <vt:lpstr>Главная страница маркетплейса</vt:lpstr>
      <vt:lpstr>Архитектура приложения</vt:lpstr>
      <vt:lpstr>Что будет дальше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Vodorod Store</dc:title>
  <dc:creator>человек просто</dc:creator>
  <cp:lastModifiedBy>Кирилл Соловьев</cp:lastModifiedBy>
  <cp:revision>2</cp:revision>
  <dcterms:created xsi:type="dcterms:W3CDTF">2023-04-19T18:35:41Z</dcterms:created>
  <dcterms:modified xsi:type="dcterms:W3CDTF">2023-04-23T09:13:22Z</dcterms:modified>
</cp:coreProperties>
</file>