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6C2AD-2830-6050-E9C6-959482B30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D08FBC-9D1C-E5C3-28A2-87E374CA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6D749-F07F-D160-ACB0-7C43D8E6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C8B45-0DDB-544D-FC93-18623DAE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B180C-08BC-929F-D402-9754C7B5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1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DBF65-FC2C-38DB-3E41-4B04819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5D18D-BDFF-71BD-77C8-1DB12811B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8EA84-56DE-98A6-DEB3-1B47CAC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CED8E-5265-7B6F-E20C-8DBED86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3A733-D364-C4DF-DBE7-9709BDF0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F82123-EF5D-BB06-B656-DE2A98066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8B172E-5307-1493-C607-196EA355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C670C-6E52-94AE-8A2A-F8DADB2F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4DCEF-189C-E642-D0AE-1163B7F2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602EB-9DE2-8C8A-0614-BE11ABD6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38E70-1353-65E1-6806-95F8A86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77A90-2957-B046-2260-75D9420B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E5E1F-F48A-0139-E917-AF379D2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216CB-73AF-2D0F-7E96-BEC0E4C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A89252-1D8D-B490-209B-1FA5015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1CA9E-3B60-E4E7-F7CF-B9F629BC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2183CE-CB89-FD53-CD69-BC7F7EE0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56802-34AA-6E41-1A84-AF11FDB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CCB44-4E8C-BF9D-EBAF-B54F7067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100C0-2B17-4A5A-B8F5-C458CAD2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228D7-3FEE-80FA-FFC8-9B78910D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49F3F-E808-CC6F-0947-E136A550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949B7-E9F6-1920-B856-D65FF258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DE18-9C9B-909A-55DE-75B10A13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03001-9352-40F8-57EB-58B93DD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36CDE-2E8C-5227-7A78-774F5038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8584F-4C76-22A0-1C71-8BBB9F4C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E32D6F-FD2F-2E82-F44E-3259BDBD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ABAC9-2D63-D6B6-45C7-9460D561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87B164-8813-DE7A-BCFF-BAEF6F4C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395712-52D3-C612-F3B1-13332E24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CE70F8-5AD4-7E82-9A68-48FA9FF4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6959B0-A8DE-6260-4D84-95F1968C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CD453E-A9B9-77F8-A7A2-69D7868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6E1B8-0EE4-253E-4F6C-D857F0C4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C1D7BC-2E60-00D5-53C4-7DEB10A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889ABD-7A8C-5291-711C-0E4C48F8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22E8CB-60B4-BE4C-56B6-4ED5433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9ED099-C5AB-FA0C-A708-81A44B8D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8F3CBC-6A25-C3CD-3D30-4C528CF0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269B36-B560-F5C7-1BBF-1F39415F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9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FEFBC-CA46-2D14-C5A8-63457D69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373D7-C775-2AFB-8D4F-F1694C84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31CB8A-6227-8D66-7A32-3D391CE85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ACBF5-A0A2-A0A4-BC25-D8515A79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BACE7-5445-BE16-BD92-FFE01F1D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BF3ED0-E178-7091-EA2F-06FA3D44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701B3-AC2F-4D58-AF11-BE95E120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0B8BCF-FF67-34CF-CE83-E77A66081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B8D950-AFB4-43A7-98BA-1A698618A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921EE-AE5B-F406-37E1-970E217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104C3-A9E2-DDB6-8D32-9C3FDDDB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07BEF-9BC1-2D9D-F320-9D559E4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2E0E-C554-99B9-F2FB-66E112C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4F071-E193-2232-F67E-280C94F0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21CF2-E02E-EA45-030A-A4736E637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A843-F27B-4765-AEB2-682F7D62B91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6BA7A-91F8-F3B7-5BD1-921E15A0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F3C3D-89A8-F93A-174B-8520AEA8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1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01D3-F5A1-D5EA-3367-8718036E3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Magica</a:t>
            </a:r>
            <a:r>
              <a:rPr lang="en-US" dirty="0"/>
              <a:t> Pixel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108D4-7C07-5168-C063-D040AB35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Пиксель-арт редактор</a:t>
            </a:r>
          </a:p>
          <a:p>
            <a:r>
              <a:rPr lang="ru-RU" dirty="0"/>
              <a:t>Автор: Безбородов Руслан</a:t>
            </a:r>
          </a:p>
        </p:txBody>
      </p:sp>
    </p:spTree>
    <p:extLst>
      <p:ext uri="{BB962C8B-B14F-4D97-AF65-F5344CB8AC3E}">
        <p14:creationId xmlns:p14="http://schemas.microsoft.com/office/powerpoint/2010/main" val="2982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90836-64C1-092F-D08C-7B3B989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Идея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2BA46-59AB-5C97-5FE5-16DC9F5D83AF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предназначается как удобный инструмент для создания и редактирования изображений в стиле </a:t>
            </a:r>
            <a:r>
              <a:rPr lang="en-US" dirty="0">
                <a:latin typeface="+mj-lt"/>
              </a:rPr>
              <a:t>Pixel-Art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931AA-13AE-419D-7C4E-1D359871D987}"/>
              </a:ext>
            </a:extLst>
          </p:cNvPr>
          <p:cNvSpPr txBox="1"/>
          <p:nvPr/>
        </p:nvSpPr>
        <p:spPr>
          <a:xfrm>
            <a:off x="838200" y="2755959"/>
            <a:ext cx="392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Что будет уметь проект: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260C1-FF12-CFF3-135B-E064A98EDE20}"/>
              </a:ext>
            </a:extLst>
          </p:cNvPr>
          <p:cNvSpPr txBox="1"/>
          <p:nvPr/>
        </p:nvSpPr>
        <p:spPr>
          <a:xfrm>
            <a:off x="956931" y="3547022"/>
            <a:ext cx="9518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альфа-канала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слоёв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альфа-</a:t>
            </a:r>
            <a:r>
              <a:rPr lang="ru-RU" dirty="0" err="1"/>
              <a:t>блендинга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ru-RU" dirty="0" err="1"/>
              <a:t>анимаций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высоких разрешений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5057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EAAE9-AE47-3538-E4D5-754DBBA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D3461-86D4-3CC4-B161-CA97891079B1}"/>
              </a:ext>
            </a:extLst>
          </p:cNvPr>
          <p:cNvSpPr txBox="1"/>
          <p:nvPr/>
        </p:nvSpPr>
        <p:spPr>
          <a:xfrm>
            <a:off x="859820" y="1690688"/>
            <a:ext cx="1049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поделён на две части: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A9BE-F644-0C71-12FB-4C0490676E84}"/>
              </a:ext>
            </a:extLst>
          </p:cNvPr>
          <p:cNvSpPr txBox="1"/>
          <p:nvPr/>
        </p:nvSpPr>
        <p:spPr>
          <a:xfrm>
            <a:off x="859820" y="2060019"/>
            <a:ext cx="10493980" cy="95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magicautils</a:t>
            </a:r>
            <a:r>
              <a:rPr lang="en-US" dirty="0">
                <a:latin typeface="+mj-lt"/>
              </a:rPr>
              <a:t> – C++ </a:t>
            </a:r>
            <a:r>
              <a:rPr lang="ru-RU" dirty="0">
                <a:latin typeface="+mj-lt"/>
              </a:rPr>
              <a:t>модуль с утилитами и классами.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Содержит в себе чувствительный к скорости 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Основная – основная логика программы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</a:t>
            </a:r>
            <a:r>
              <a:rPr lang="en-US" dirty="0">
                <a:latin typeface="+mj-lt"/>
              </a:rPr>
              <a:t>Python</a:t>
            </a:r>
            <a:r>
              <a:rPr lang="ru-RU" dirty="0">
                <a:latin typeface="+mj-lt"/>
              </a:rPr>
              <a:t>.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FBDB2A6-C531-8445-2A8F-B04ECBB4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0798"/>
              </p:ext>
            </p:extLst>
          </p:nvPr>
        </p:nvGraphicFramePr>
        <p:xfrm>
          <a:off x="859820" y="3597016"/>
          <a:ext cx="10493980" cy="260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77">
                  <a:extLst>
                    <a:ext uri="{9D8B030D-6E8A-4147-A177-3AD203B41FA5}">
                      <a16:colId xmlns:a16="http://schemas.microsoft.com/office/drawing/2014/main" val="2848387631"/>
                    </a:ext>
                  </a:extLst>
                </a:gridCol>
                <a:gridCol w="8474503">
                  <a:extLst>
                    <a:ext uri="{9D8B030D-6E8A-4147-A177-3AD203B41FA5}">
                      <a16:colId xmlns:a16="http://schemas.microsoft.com/office/drawing/2014/main" val="2082822089"/>
                    </a:ext>
                  </a:extLst>
                </a:gridCol>
              </a:tblGrid>
              <a:tr h="462584">
                <a:tc>
                  <a:txBody>
                    <a:bodyPr/>
                    <a:lstStyle/>
                    <a:p>
                      <a:r>
                        <a:rPr lang="ru-RU" sz="1200" dirty="0"/>
                        <a:t>Класс/Метод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46390"/>
                  </a:ext>
                </a:extLst>
              </a:tr>
              <a:tr h="472178">
                <a:tc>
                  <a:txBody>
                    <a:bodyPr/>
                    <a:lstStyle/>
                    <a:p>
                      <a:r>
                        <a:rPr lang="en-US" sz="1200" dirty="0"/>
                        <a:t>Canvas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для работы с холстом. Предоставляет функции рисования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draw_line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draw_point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 также функцию копирования содержимого холста в другой холст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64597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render_canvases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для рендеринга нескольких холстов в одно целое изображение, представленное в сыром наборе байтов. Поддерживает Alpha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Blending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можно установить для каждого холста отдельно.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92116"/>
                  </a:ext>
                </a:extLst>
              </a:tr>
              <a:tr h="280517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CanvasView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 для рендеринга и отображения холстов в главное окно.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32806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StateManager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Класс, управляющий состояниями. Для реализации был использован паттерн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Memento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 Снимок ). Имеет методы сохранения состояния, взятия состояния и восстановления состояния.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06490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KeyboardActionsManager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для управлениями сочетаниями клавиш. Позволяет связать сочетание клавиш с функцией с помощью метода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273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7D92D9-2B7C-8DB5-A6CB-86073E67DF52}"/>
              </a:ext>
            </a:extLst>
          </p:cNvPr>
          <p:cNvSpPr txBox="1"/>
          <p:nvPr/>
        </p:nvSpPr>
        <p:spPr>
          <a:xfrm>
            <a:off x="859820" y="3121967"/>
            <a:ext cx="296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Основные классы и методы:</a:t>
            </a:r>
          </a:p>
        </p:txBody>
      </p:sp>
    </p:spTree>
    <p:extLst>
      <p:ext uri="{BB962C8B-B14F-4D97-AF65-F5344CB8AC3E}">
        <p14:creationId xmlns:p14="http://schemas.microsoft.com/office/powerpoint/2010/main" val="27543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041D-17C7-BB9C-E61F-BC21426E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библиотеки/технологии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1ED4127-3ACC-5FA1-73EE-0806275C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56952"/>
              </p:ext>
            </p:extLst>
          </p:nvPr>
        </p:nvGraphicFramePr>
        <p:xfrm>
          <a:off x="838199" y="1690688"/>
          <a:ext cx="10445072" cy="381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9604">
                  <a:extLst>
                    <a:ext uri="{9D8B030D-6E8A-4147-A177-3AD203B41FA5}">
                      <a16:colId xmlns:a16="http://schemas.microsoft.com/office/drawing/2014/main" val="1094449317"/>
                    </a:ext>
                  </a:extLst>
                </a:gridCol>
                <a:gridCol w="8395468">
                  <a:extLst>
                    <a:ext uri="{9D8B030D-6E8A-4147-A177-3AD203B41FA5}">
                      <a16:colId xmlns:a16="http://schemas.microsoft.com/office/drawing/2014/main" val="3089698811"/>
                    </a:ext>
                  </a:extLst>
                </a:gridCol>
              </a:tblGrid>
              <a:tr h="5108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magicauitls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+mj-lt"/>
                        </a:rPr>
                        <a:t>Используется для быстрого оперирования с холстами и быстрого их рендеринга.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Данный модуль был написан на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с использованием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C API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 С его помощью удалось поднять производительность редактора в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416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раз.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В модуле содержатся реализации класса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Canvas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 функции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render_canvases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В ходе реализации были использованы алгоритмы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Брезенхама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 для растеризации линий ) и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stack-based flood fill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 для заливки ).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77425"/>
                  </a:ext>
                </a:extLst>
              </a:tr>
              <a:tr h="1052019">
                <a:tc>
                  <a:txBody>
                    <a:bodyPr/>
                    <a:lstStyle/>
                    <a:p>
                      <a:r>
                        <a:rPr lang="en-US" dirty="0"/>
                        <a:t>OpenGL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Используется для вывода графики через видеокарту. Это позволило разгрузить процессор от лишних вычислений.</a:t>
                      </a:r>
                    </a:p>
                    <a:p>
                      <a:r>
                        <a:rPr lang="ru-RU" dirty="0">
                          <a:latin typeface="+mj-lt"/>
                        </a:rPr>
                        <a:t>Требуется </a:t>
                      </a:r>
                      <a:r>
                        <a:rPr lang="en-US" dirty="0">
                          <a:latin typeface="+mn-lt"/>
                        </a:rPr>
                        <a:t>OpenGL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ru-RU" dirty="0">
                          <a:latin typeface="+mj-lt"/>
                        </a:rPr>
                        <a:t>не ниже 3.0.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58857"/>
                  </a:ext>
                </a:extLst>
              </a:tr>
              <a:tr h="754261">
                <a:tc>
                  <a:txBody>
                    <a:bodyPr/>
                    <a:lstStyle/>
                    <a:p>
                      <a:r>
                        <a:rPr lang="en-US" dirty="0"/>
                        <a:t>PIL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Используется для импорта/экспорта изображений.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6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8F991-C11B-8A14-95B0-78973439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0743" cy="1325563"/>
          </a:xfrm>
        </p:spPr>
        <p:txBody>
          <a:bodyPr/>
          <a:lstStyle/>
          <a:p>
            <a:r>
              <a:rPr lang="ru-RU" dirty="0"/>
              <a:t>Что умеет редактор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F1C2A-3D57-E342-4B59-755356F5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1734" cy="2274289"/>
          </a:xfrm>
        </p:spPr>
        <p:txBody>
          <a:bodyPr>
            <a:normAutofit/>
          </a:bodyPr>
          <a:lstStyle/>
          <a:p>
            <a:r>
              <a:rPr lang="ru-RU" sz="2000" dirty="0"/>
              <a:t>В редакторе есть реализация слоёв</a:t>
            </a:r>
          </a:p>
          <a:p>
            <a:r>
              <a:rPr lang="ru-RU" sz="2000" dirty="0"/>
              <a:t>Редактор умеет работать с альфа каналом</a:t>
            </a:r>
          </a:p>
          <a:p>
            <a:r>
              <a:rPr lang="ru-RU" sz="2000" dirty="0"/>
              <a:t>Редактор поддерживает</a:t>
            </a:r>
            <a:r>
              <a:rPr lang="en-US" sz="2000" dirty="0"/>
              <a:t> Alpha Blending</a:t>
            </a:r>
            <a:r>
              <a:rPr lang="ru-RU" sz="2000" dirty="0"/>
              <a:t>. Это позволяет делать красивые эффекты с альфа каналом</a:t>
            </a:r>
            <a:endParaRPr lang="en-US" sz="2000" dirty="0"/>
          </a:p>
          <a:p>
            <a:r>
              <a:rPr lang="ru-RU" sz="2000" dirty="0"/>
              <a:t>Редактор умеет масштабировать изображение, как с сглаживанием, так и без.</a:t>
            </a:r>
          </a:p>
        </p:txBody>
      </p:sp>
    </p:spTree>
    <p:extLst>
      <p:ext uri="{BB962C8B-B14F-4D97-AF65-F5344CB8AC3E}">
        <p14:creationId xmlns:p14="http://schemas.microsoft.com/office/powerpoint/2010/main" val="786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ACCA2-710C-1701-65D8-5E9B8EEC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3569B-E110-AD0E-3A81-C4C97FDD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0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Magica</a:t>
            </a:r>
            <a:r>
              <a:rPr lang="en-US" sz="2000" dirty="0"/>
              <a:t> Pixel </a:t>
            </a:r>
            <a:r>
              <a:rPr lang="ru-RU" sz="2000" dirty="0">
                <a:latin typeface="+mj-lt"/>
              </a:rPr>
              <a:t>позволяет создавать красивые пиксель-арты. В нём собрано всё, что нужно для этого.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Но даже если чего-то не хватает, то исходный код редактора всегда открыт и его всегда можно модифицировать.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Модуль </a:t>
            </a:r>
            <a:r>
              <a:rPr lang="en-US" sz="2000" dirty="0" err="1"/>
              <a:t>magicautils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позволяет сделать свой редактор, столь же быстрый и мощный.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725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392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Magica Pixel</vt:lpstr>
      <vt:lpstr>Идея проекта</vt:lpstr>
      <vt:lpstr>Структура проекта</vt:lpstr>
      <vt:lpstr>Использованные библиотеки/технологии</vt:lpstr>
      <vt:lpstr>Что умеет редактор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 Pixel</dc:title>
  <dc:creator>DungyBug</dc:creator>
  <cp:lastModifiedBy>DungyBug</cp:lastModifiedBy>
  <cp:revision>7</cp:revision>
  <dcterms:created xsi:type="dcterms:W3CDTF">2022-11-05T16:01:40Z</dcterms:created>
  <dcterms:modified xsi:type="dcterms:W3CDTF">2022-11-06T15:34:21Z</dcterms:modified>
</cp:coreProperties>
</file>