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70" r:id="rId5"/>
    <p:sldId id="260" r:id="rId6"/>
    <p:sldId id="298" r:id="rId7"/>
    <p:sldId id="257" r:id="rId8"/>
    <p:sldId id="296" r:id="rId9"/>
    <p:sldId id="297" r:id="rId10"/>
    <p:sldId id="299" r:id="rId11"/>
    <p:sldId id="263" r:id="rId12"/>
    <p:sldId id="273" r:id="rId13"/>
    <p:sldId id="300" r:id="rId14"/>
  </p:sldIdLst>
  <p:sldSz cx="9144000" cy="5143500" type="screen16x9"/>
  <p:notesSz cx="6858000" cy="9144000"/>
  <p:embeddedFontLst>
    <p:embeddedFont>
      <p:font typeface="DM Sans" panose="02020500000000000000" charset="0"/>
      <p:regular r:id="rId16"/>
      <p:bold r:id="rId17"/>
      <p:italic r:id="rId18"/>
      <p:boldItalic r:id="rId19"/>
    </p:embeddedFont>
    <p:embeddedFont>
      <p:font typeface="Fjalla One" panose="02020500000000000000" charset="0"/>
      <p:regular r:id="rId20"/>
    </p:embeddedFont>
    <p:embeddedFont>
      <p:font typeface="Mulish" panose="02020500000000000000" charset="0"/>
      <p:regular r:id="rId21"/>
      <p:bold r:id="rId22"/>
      <p:italic r:id="rId23"/>
      <p:boldItalic r:id="rId24"/>
    </p:embeddedFont>
    <p:embeddedFont>
      <p:font typeface="Mulish Medium" panose="02020500000000000000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4DD7E2-968F-465B-9122-35B1AD37E20B}">
  <a:tblStyle styleId="{5D4DD7E2-968F-465B-9122-35B1AD37E2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72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1bf8d60a4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1bf8d60a4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246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1bf8d60a4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d1bf8d60a4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148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244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77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70375" y="1282300"/>
            <a:ext cx="5816700" cy="20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70375" y="3626702"/>
            <a:ext cx="5816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92175" y="1876250"/>
            <a:ext cx="1891175" cy="1269988"/>
            <a:chOff x="-792175" y="1876250"/>
            <a:chExt cx="1891175" cy="1269988"/>
          </a:xfrm>
        </p:grpSpPr>
        <p:sp>
          <p:nvSpPr>
            <p:cNvPr id="12" name="Google Shape;12;p2"/>
            <p:cNvSpPr/>
            <p:nvPr/>
          </p:nvSpPr>
          <p:spPr>
            <a:xfrm>
              <a:off x="-406400" y="23207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792175" y="18762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792175" y="2765238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35675" y="369077"/>
            <a:ext cx="8472625" cy="4500127"/>
            <a:chOff x="335675" y="369077"/>
            <a:chExt cx="8472625" cy="4500127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8647800" y="369077"/>
              <a:ext cx="160500" cy="601747"/>
              <a:chOff x="449500" y="4227400"/>
              <a:chExt cx="160500" cy="6420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35675" y="4267457"/>
              <a:ext cx="160500" cy="601747"/>
              <a:chOff x="449500" y="4227400"/>
              <a:chExt cx="160500" cy="6420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2"/>
          <p:cNvGrpSpPr/>
          <p:nvPr/>
        </p:nvGrpSpPr>
        <p:grpSpPr>
          <a:xfrm flipH="1">
            <a:off x="270488" y="4418075"/>
            <a:ext cx="385800" cy="381000"/>
            <a:chOff x="6069775" y="4352925"/>
            <a:chExt cx="385800" cy="381000"/>
          </a:xfrm>
        </p:grpSpPr>
        <p:sp>
          <p:nvSpPr>
            <p:cNvPr id="355" name="Google Shape;355;p22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356" name="Google Shape;356;p22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22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8" name="Google Shape;358;p22"/>
          <p:cNvGrpSpPr/>
          <p:nvPr/>
        </p:nvGrpSpPr>
        <p:grpSpPr>
          <a:xfrm flipH="1">
            <a:off x="8693663" y="4197338"/>
            <a:ext cx="160500" cy="601747"/>
            <a:chOff x="449500" y="4227400"/>
            <a:chExt cx="160500" cy="642000"/>
          </a:xfrm>
        </p:grpSpPr>
        <p:sp>
          <p:nvSpPr>
            <p:cNvPr id="359" name="Google Shape;359;p22"/>
            <p:cNvSpPr/>
            <p:nvPr/>
          </p:nvSpPr>
          <p:spPr>
            <a:xfrm>
              <a:off x="449500" y="4227400"/>
              <a:ext cx="160500" cy="16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449500" y="4387900"/>
              <a:ext cx="160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449500" y="4548400"/>
              <a:ext cx="1605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449500" y="4708900"/>
              <a:ext cx="1605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grpSp>
        <p:nvGrpSpPr>
          <p:cNvPr id="363" name="Google Shape;363;p22"/>
          <p:cNvGrpSpPr/>
          <p:nvPr/>
        </p:nvGrpSpPr>
        <p:grpSpPr>
          <a:xfrm flipH="1">
            <a:off x="8109888" y="1264600"/>
            <a:ext cx="1891175" cy="1269988"/>
            <a:chOff x="-792175" y="1876250"/>
            <a:chExt cx="1891175" cy="1269988"/>
          </a:xfrm>
        </p:grpSpPr>
        <p:sp>
          <p:nvSpPr>
            <p:cNvPr id="364" name="Google Shape;364;p22"/>
            <p:cNvSpPr/>
            <p:nvPr/>
          </p:nvSpPr>
          <p:spPr>
            <a:xfrm>
              <a:off x="-406400" y="23207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-792175" y="18762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-792175" y="2765238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3"/>
          <p:cNvGrpSpPr/>
          <p:nvPr/>
        </p:nvGrpSpPr>
        <p:grpSpPr>
          <a:xfrm>
            <a:off x="257200" y="423613"/>
            <a:ext cx="8516200" cy="4405347"/>
            <a:chOff x="257200" y="423613"/>
            <a:chExt cx="8516200" cy="4405347"/>
          </a:xfrm>
        </p:grpSpPr>
        <p:grpSp>
          <p:nvGrpSpPr>
            <p:cNvPr id="369" name="Google Shape;369;p23"/>
            <p:cNvGrpSpPr/>
            <p:nvPr/>
          </p:nvGrpSpPr>
          <p:grpSpPr>
            <a:xfrm>
              <a:off x="8612900" y="423613"/>
              <a:ext cx="160500" cy="601747"/>
              <a:chOff x="449500" y="4227400"/>
              <a:chExt cx="160500" cy="642000"/>
            </a:xfrm>
          </p:grpSpPr>
          <p:sp>
            <p:nvSpPr>
              <p:cNvPr id="370" name="Google Shape;370;p23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71" name="Google Shape;371;p23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73" name="Google Shape;373;p23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374" name="Google Shape;374;p23"/>
            <p:cNvGrpSpPr/>
            <p:nvPr/>
          </p:nvGrpSpPr>
          <p:grpSpPr>
            <a:xfrm>
              <a:off x="257200" y="4227213"/>
              <a:ext cx="160500" cy="601747"/>
              <a:chOff x="449500" y="4227400"/>
              <a:chExt cx="160500" cy="642000"/>
            </a:xfrm>
          </p:grpSpPr>
          <p:sp>
            <p:nvSpPr>
              <p:cNvPr id="375" name="Google Shape;375;p23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76" name="Google Shape;376;p23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77" name="Google Shape;377;p23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78" name="Google Shape;378;p23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  <p:grpSp>
        <p:nvGrpSpPr>
          <p:cNvPr id="379" name="Google Shape;379;p23"/>
          <p:cNvGrpSpPr/>
          <p:nvPr/>
        </p:nvGrpSpPr>
        <p:grpSpPr>
          <a:xfrm rot="-5400000">
            <a:off x="8248338" y="4307750"/>
            <a:ext cx="709065" cy="601645"/>
            <a:chOff x="8076238" y="467775"/>
            <a:chExt cx="709065" cy="601645"/>
          </a:xfrm>
        </p:grpSpPr>
        <p:sp>
          <p:nvSpPr>
            <p:cNvPr id="380" name="Google Shape;380;p23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382" name="Google Shape;382;p23"/>
            <p:cNvCxnSpPr>
              <a:stCxn id="380" idx="2"/>
              <a:endCxn id="381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849850" y="2303250"/>
            <a:ext cx="4204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1849850" y="1159350"/>
            <a:ext cx="1702500" cy="11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849850" y="3473425"/>
            <a:ext cx="42045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237875" y="3997725"/>
            <a:ext cx="385800" cy="381000"/>
            <a:chOff x="6069775" y="4352925"/>
            <a:chExt cx="385800" cy="381000"/>
          </a:xfrm>
        </p:grpSpPr>
        <p:sp>
          <p:nvSpPr>
            <p:cNvPr id="31" name="Google Shape;31;p3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32" name="Google Shape;32;p3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" name="Google Shape;34;p3"/>
          <p:cNvGrpSpPr/>
          <p:nvPr/>
        </p:nvGrpSpPr>
        <p:grpSpPr>
          <a:xfrm>
            <a:off x="-792175" y="539500"/>
            <a:ext cx="1891175" cy="1269988"/>
            <a:chOff x="-792175" y="1876250"/>
            <a:chExt cx="1891175" cy="1269988"/>
          </a:xfrm>
        </p:grpSpPr>
        <p:sp>
          <p:nvSpPr>
            <p:cNvPr id="35" name="Google Shape;35;p3"/>
            <p:cNvSpPr/>
            <p:nvPr/>
          </p:nvSpPr>
          <p:spPr>
            <a:xfrm>
              <a:off x="-406400" y="23207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-792175" y="18762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-792175" y="2765238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335675" y="369077"/>
            <a:ext cx="8472625" cy="4500127"/>
            <a:chOff x="335675" y="369077"/>
            <a:chExt cx="8472625" cy="4500127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335675" y="4267457"/>
              <a:ext cx="160500" cy="601747"/>
              <a:chOff x="449500" y="4227400"/>
              <a:chExt cx="160500" cy="642000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>
              <a:off x="8647800" y="369077"/>
              <a:ext cx="160500" cy="601747"/>
              <a:chOff x="449500" y="4227400"/>
              <a:chExt cx="160500" cy="6420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08100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 rot="-5400000">
            <a:off x="8076238" y="4173600"/>
            <a:ext cx="709065" cy="601645"/>
            <a:chOff x="8076238" y="467775"/>
            <a:chExt cx="709065" cy="601645"/>
          </a:xfrm>
        </p:grpSpPr>
        <p:sp>
          <p:nvSpPr>
            <p:cNvPr id="53" name="Google Shape;53;p4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55" name="Google Shape;55;p4"/>
            <p:cNvCxnSpPr>
              <a:stCxn id="53" idx="2"/>
              <a:endCxn id="54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" name="Google Shape;56;p4"/>
          <p:cNvGrpSpPr/>
          <p:nvPr/>
        </p:nvGrpSpPr>
        <p:grpSpPr>
          <a:xfrm>
            <a:off x="147875" y="349000"/>
            <a:ext cx="385800" cy="381000"/>
            <a:chOff x="6069775" y="4352925"/>
            <a:chExt cx="385800" cy="381000"/>
          </a:xfrm>
        </p:grpSpPr>
        <p:sp>
          <p:nvSpPr>
            <p:cNvPr id="57" name="Google Shape;57;p4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58" name="Google Shape;58;p4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4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" name="Google Shape;60;p4"/>
          <p:cNvGrpSpPr/>
          <p:nvPr/>
        </p:nvGrpSpPr>
        <p:grpSpPr>
          <a:xfrm>
            <a:off x="8224550" y="192225"/>
            <a:ext cx="1891175" cy="825488"/>
            <a:chOff x="8224550" y="192225"/>
            <a:chExt cx="1891175" cy="825488"/>
          </a:xfrm>
        </p:grpSpPr>
        <p:sp>
          <p:nvSpPr>
            <p:cNvPr id="61" name="Google Shape;61;p4"/>
            <p:cNvSpPr/>
            <p:nvPr/>
          </p:nvSpPr>
          <p:spPr>
            <a:xfrm>
              <a:off x="8610325" y="192225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224550" y="636713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grpSp>
        <p:nvGrpSpPr>
          <p:cNvPr id="63" name="Google Shape;63;p4"/>
          <p:cNvGrpSpPr/>
          <p:nvPr/>
        </p:nvGrpSpPr>
        <p:grpSpPr>
          <a:xfrm>
            <a:off x="335675" y="4267457"/>
            <a:ext cx="160500" cy="601747"/>
            <a:chOff x="449500" y="4227400"/>
            <a:chExt cx="160500" cy="642000"/>
          </a:xfrm>
        </p:grpSpPr>
        <p:sp>
          <p:nvSpPr>
            <p:cNvPr id="64" name="Google Shape;64;p4"/>
            <p:cNvSpPr/>
            <p:nvPr/>
          </p:nvSpPr>
          <p:spPr>
            <a:xfrm>
              <a:off x="449500" y="4227400"/>
              <a:ext cx="160500" cy="16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49500" y="4387900"/>
              <a:ext cx="160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49500" y="4548400"/>
              <a:ext cx="1605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49500" y="4708900"/>
              <a:ext cx="1605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9" name="Google Shape;89;p6"/>
          <p:cNvGrpSpPr/>
          <p:nvPr/>
        </p:nvGrpSpPr>
        <p:grpSpPr>
          <a:xfrm rot="-5400000">
            <a:off x="8248338" y="4307750"/>
            <a:ext cx="709065" cy="601645"/>
            <a:chOff x="8076238" y="467775"/>
            <a:chExt cx="709065" cy="601645"/>
          </a:xfrm>
        </p:grpSpPr>
        <p:sp>
          <p:nvSpPr>
            <p:cNvPr id="90" name="Google Shape;90;p6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92" name="Google Shape;92;p6"/>
            <p:cNvCxnSpPr>
              <a:stCxn id="90" idx="2"/>
              <a:endCxn id="91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3" name="Google Shape;93;p6"/>
          <p:cNvGrpSpPr/>
          <p:nvPr/>
        </p:nvGrpSpPr>
        <p:grpSpPr>
          <a:xfrm>
            <a:off x="335675" y="369077"/>
            <a:ext cx="8472625" cy="4500127"/>
            <a:chOff x="335675" y="369077"/>
            <a:chExt cx="8472625" cy="4500127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335675" y="4267457"/>
              <a:ext cx="160500" cy="601747"/>
              <a:chOff x="449500" y="4227400"/>
              <a:chExt cx="160500" cy="642000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99" name="Google Shape;99;p6"/>
            <p:cNvGrpSpPr/>
            <p:nvPr/>
          </p:nvGrpSpPr>
          <p:grpSpPr>
            <a:xfrm>
              <a:off x="8647800" y="369077"/>
              <a:ext cx="160500" cy="601747"/>
              <a:chOff x="449500" y="4227400"/>
              <a:chExt cx="160500" cy="642000"/>
            </a:xfrm>
          </p:grpSpPr>
          <p:sp>
            <p:nvSpPr>
              <p:cNvPr id="100" name="Google Shape;100;p6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>
            <a:spLocks noGrp="1"/>
          </p:cNvSpPr>
          <p:nvPr>
            <p:ph type="title" hasCustomPrompt="1"/>
          </p:nvPr>
        </p:nvSpPr>
        <p:spPr>
          <a:xfrm>
            <a:off x="1284000" y="1555613"/>
            <a:ext cx="65760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0" name="Google Shape;170;p12"/>
          <p:cNvSpPr txBox="1">
            <a:spLocks noGrp="1"/>
          </p:cNvSpPr>
          <p:nvPr>
            <p:ph type="subTitle" idx="1"/>
          </p:nvPr>
        </p:nvSpPr>
        <p:spPr>
          <a:xfrm>
            <a:off x="1284000" y="309078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71" name="Google Shape;171;p12"/>
          <p:cNvGrpSpPr/>
          <p:nvPr/>
        </p:nvGrpSpPr>
        <p:grpSpPr>
          <a:xfrm>
            <a:off x="434100" y="369077"/>
            <a:ext cx="8275800" cy="4405347"/>
            <a:chOff x="497600" y="423613"/>
            <a:chExt cx="8275800" cy="4405347"/>
          </a:xfrm>
        </p:grpSpPr>
        <p:grpSp>
          <p:nvGrpSpPr>
            <p:cNvPr id="172" name="Google Shape;172;p12"/>
            <p:cNvGrpSpPr/>
            <p:nvPr/>
          </p:nvGrpSpPr>
          <p:grpSpPr>
            <a:xfrm>
              <a:off x="8612900" y="423613"/>
              <a:ext cx="160500" cy="601747"/>
              <a:chOff x="449500" y="4227400"/>
              <a:chExt cx="160500" cy="642000"/>
            </a:xfrm>
          </p:grpSpPr>
          <p:sp>
            <p:nvSpPr>
              <p:cNvPr id="173" name="Google Shape;173;p12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74" name="Google Shape;174;p12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75" name="Google Shape;175;p12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76" name="Google Shape;176;p12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177" name="Google Shape;177;p12"/>
            <p:cNvGrpSpPr/>
            <p:nvPr/>
          </p:nvGrpSpPr>
          <p:grpSpPr>
            <a:xfrm>
              <a:off x="497600" y="4227213"/>
              <a:ext cx="160500" cy="601747"/>
              <a:chOff x="449500" y="4227400"/>
              <a:chExt cx="160500" cy="642000"/>
            </a:xfrm>
          </p:grpSpPr>
          <p:sp>
            <p:nvSpPr>
              <p:cNvPr id="178" name="Google Shape;178;p12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79" name="Google Shape;179;p12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80" name="Google Shape;180;p12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81" name="Google Shape;181;p12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  <p:grpSp>
        <p:nvGrpSpPr>
          <p:cNvPr id="182" name="Google Shape;182;p12"/>
          <p:cNvGrpSpPr/>
          <p:nvPr/>
        </p:nvGrpSpPr>
        <p:grpSpPr>
          <a:xfrm>
            <a:off x="-792175" y="1876250"/>
            <a:ext cx="1891175" cy="1269988"/>
            <a:chOff x="-792175" y="1876250"/>
            <a:chExt cx="1891175" cy="1269988"/>
          </a:xfrm>
        </p:grpSpPr>
        <p:sp>
          <p:nvSpPr>
            <p:cNvPr id="183" name="Google Shape;183;p12"/>
            <p:cNvSpPr/>
            <p:nvPr/>
          </p:nvSpPr>
          <p:spPr>
            <a:xfrm>
              <a:off x="-406400" y="23207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-792175" y="18762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-792175" y="2765238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subTitle" idx="1"/>
          </p:nvPr>
        </p:nvSpPr>
        <p:spPr>
          <a:xfrm>
            <a:off x="2007600" y="2130420"/>
            <a:ext cx="2466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subTitle" idx="2"/>
          </p:nvPr>
        </p:nvSpPr>
        <p:spPr>
          <a:xfrm>
            <a:off x="5366402" y="2130420"/>
            <a:ext cx="2466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ubTitle" idx="3"/>
          </p:nvPr>
        </p:nvSpPr>
        <p:spPr>
          <a:xfrm>
            <a:off x="2007600" y="3397975"/>
            <a:ext cx="2466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ubTitle" idx="4"/>
          </p:nvPr>
        </p:nvSpPr>
        <p:spPr>
          <a:xfrm>
            <a:off x="5366402" y="3397975"/>
            <a:ext cx="2466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title" idx="5" hasCustomPrompt="1"/>
          </p:nvPr>
        </p:nvSpPr>
        <p:spPr>
          <a:xfrm>
            <a:off x="1311298" y="1703481"/>
            <a:ext cx="696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4"/>
          <p:cNvSpPr txBox="1">
            <a:spLocks noGrp="1"/>
          </p:cNvSpPr>
          <p:nvPr>
            <p:ph type="title" idx="6" hasCustomPrompt="1"/>
          </p:nvPr>
        </p:nvSpPr>
        <p:spPr>
          <a:xfrm>
            <a:off x="1311298" y="2948281"/>
            <a:ext cx="696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 idx="7" hasCustomPrompt="1"/>
          </p:nvPr>
        </p:nvSpPr>
        <p:spPr>
          <a:xfrm>
            <a:off x="4670095" y="1703481"/>
            <a:ext cx="696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8" hasCustomPrompt="1"/>
          </p:nvPr>
        </p:nvSpPr>
        <p:spPr>
          <a:xfrm>
            <a:off x="4670095" y="2948281"/>
            <a:ext cx="696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9"/>
          </p:nvPr>
        </p:nvSpPr>
        <p:spPr>
          <a:xfrm>
            <a:off x="2007598" y="1841775"/>
            <a:ext cx="2466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13"/>
          </p:nvPr>
        </p:nvSpPr>
        <p:spPr>
          <a:xfrm>
            <a:off x="5366402" y="1841775"/>
            <a:ext cx="2466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14"/>
          </p:nvPr>
        </p:nvSpPr>
        <p:spPr>
          <a:xfrm>
            <a:off x="2007598" y="3143729"/>
            <a:ext cx="2466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15"/>
          </p:nvPr>
        </p:nvSpPr>
        <p:spPr>
          <a:xfrm>
            <a:off x="5366402" y="3143729"/>
            <a:ext cx="2466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01" name="Google Shape;201;p14"/>
          <p:cNvGrpSpPr/>
          <p:nvPr/>
        </p:nvGrpSpPr>
        <p:grpSpPr>
          <a:xfrm flipH="1">
            <a:off x="270488" y="4418075"/>
            <a:ext cx="385800" cy="381000"/>
            <a:chOff x="6069775" y="4352925"/>
            <a:chExt cx="385800" cy="381000"/>
          </a:xfrm>
        </p:grpSpPr>
        <p:sp>
          <p:nvSpPr>
            <p:cNvPr id="202" name="Google Shape;202;p14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203" name="Google Shape;203;p14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4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5" name="Google Shape;205;p14"/>
          <p:cNvGrpSpPr/>
          <p:nvPr/>
        </p:nvGrpSpPr>
        <p:grpSpPr>
          <a:xfrm flipH="1">
            <a:off x="8693663" y="4197338"/>
            <a:ext cx="160500" cy="601747"/>
            <a:chOff x="449500" y="4227400"/>
            <a:chExt cx="160500" cy="642000"/>
          </a:xfrm>
        </p:grpSpPr>
        <p:sp>
          <p:nvSpPr>
            <p:cNvPr id="206" name="Google Shape;206;p14"/>
            <p:cNvSpPr/>
            <p:nvPr/>
          </p:nvSpPr>
          <p:spPr>
            <a:xfrm>
              <a:off x="449500" y="4227400"/>
              <a:ext cx="160500" cy="16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449500" y="4387900"/>
              <a:ext cx="160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49500" y="4548400"/>
              <a:ext cx="1605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449500" y="4708900"/>
              <a:ext cx="1605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grpSp>
        <p:nvGrpSpPr>
          <p:cNvPr id="210" name="Google Shape;210;p14"/>
          <p:cNvGrpSpPr/>
          <p:nvPr/>
        </p:nvGrpSpPr>
        <p:grpSpPr>
          <a:xfrm flipH="1">
            <a:off x="8109888" y="1264600"/>
            <a:ext cx="1891175" cy="1269988"/>
            <a:chOff x="-792175" y="1876250"/>
            <a:chExt cx="1891175" cy="1269988"/>
          </a:xfrm>
        </p:grpSpPr>
        <p:sp>
          <p:nvSpPr>
            <p:cNvPr id="211" name="Google Shape;211;p14"/>
            <p:cNvSpPr/>
            <p:nvPr/>
          </p:nvSpPr>
          <p:spPr>
            <a:xfrm>
              <a:off x="-406400" y="23207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-792175" y="18762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-792175" y="2765238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5"/>
          <p:cNvSpPr txBox="1">
            <a:spLocks noGrp="1"/>
          </p:cNvSpPr>
          <p:nvPr>
            <p:ph type="subTitle" idx="1"/>
          </p:nvPr>
        </p:nvSpPr>
        <p:spPr>
          <a:xfrm>
            <a:off x="4804600" y="1628750"/>
            <a:ext cx="30168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subTitle" idx="2"/>
          </p:nvPr>
        </p:nvSpPr>
        <p:spPr>
          <a:xfrm>
            <a:off x="1322600" y="1628750"/>
            <a:ext cx="30168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8" name="Google Shape;218;p15"/>
          <p:cNvGrpSpPr/>
          <p:nvPr/>
        </p:nvGrpSpPr>
        <p:grpSpPr>
          <a:xfrm>
            <a:off x="8546950" y="349000"/>
            <a:ext cx="385800" cy="381000"/>
            <a:chOff x="6069775" y="4352925"/>
            <a:chExt cx="385800" cy="381000"/>
          </a:xfrm>
        </p:grpSpPr>
        <p:sp>
          <p:nvSpPr>
            <p:cNvPr id="219" name="Google Shape;219;p15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220" name="Google Shape;220;p15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5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" name="Google Shape;222;p15"/>
          <p:cNvGrpSpPr/>
          <p:nvPr/>
        </p:nvGrpSpPr>
        <p:grpSpPr>
          <a:xfrm>
            <a:off x="335675" y="4267457"/>
            <a:ext cx="8484425" cy="601747"/>
            <a:chOff x="335675" y="4267457"/>
            <a:chExt cx="8484425" cy="601747"/>
          </a:xfrm>
        </p:grpSpPr>
        <p:grpSp>
          <p:nvGrpSpPr>
            <p:cNvPr id="223" name="Google Shape;223;p15"/>
            <p:cNvGrpSpPr/>
            <p:nvPr/>
          </p:nvGrpSpPr>
          <p:grpSpPr>
            <a:xfrm>
              <a:off x="335675" y="4267457"/>
              <a:ext cx="160500" cy="601747"/>
              <a:chOff x="449500" y="4227400"/>
              <a:chExt cx="160500" cy="642000"/>
            </a:xfrm>
          </p:grpSpPr>
          <p:sp>
            <p:nvSpPr>
              <p:cNvPr id="224" name="Google Shape;224;p15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228" name="Google Shape;228;p15"/>
            <p:cNvGrpSpPr/>
            <p:nvPr/>
          </p:nvGrpSpPr>
          <p:grpSpPr>
            <a:xfrm>
              <a:off x="8659600" y="4267457"/>
              <a:ext cx="160500" cy="601747"/>
              <a:chOff x="449500" y="4227400"/>
              <a:chExt cx="160500" cy="642000"/>
            </a:xfrm>
          </p:grpSpPr>
          <p:sp>
            <p:nvSpPr>
              <p:cNvPr id="229" name="Google Shape;229;p15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ubTitle" idx="1"/>
          </p:nvPr>
        </p:nvSpPr>
        <p:spPr>
          <a:xfrm>
            <a:off x="1324606" y="2040777"/>
            <a:ext cx="20205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8"/>
          <p:cNvSpPr txBox="1">
            <a:spLocks noGrp="1"/>
          </p:cNvSpPr>
          <p:nvPr>
            <p:ph type="subTitle" idx="2"/>
          </p:nvPr>
        </p:nvSpPr>
        <p:spPr>
          <a:xfrm>
            <a:off x="3561760" y="2040777"/>
            <a:ext cx="20205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8"/>
          <p:cNvSpPr txBox="1">
            <a:spLocks noGrp="1"/>
          </p:cNvSpPr>
          <p:nvPr>
            <p:ph type="subTitle" idx="3"/>
          </p:nvPr>
        </p:nvSpPr>
        <p:spPr>
          <a:xfrm>
            <a:off x="1324606" y="3529975"/>
            <a:ext cx="20205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4"/>
          </p:nvPr>
        </p:nvSpPr>
        <p:spPr>
          <a:xfrm>
            <a:off x="3561760" y="3529975"/>
            <a:ext cx="20205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subTitle" idx="5"/>
          </p:nvPr>
        </p:nvSpPr>
        <p:spPr>
          <a:xfrm>
            <a:off x="5798894" y="2040777"/>
            <a:ext cx="20205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8"/>
          <p:cNvSpPr txBox="1">
            <a:spLocks noGrp="1"/>
          </p:cNvSpPr>
          <p:nvPr>
            <p:ph type="subTitle" idx="6"/>
          </p:nvPr>
        </p:nvSpPr>
        <p:spPr>
          <a:xfrm>
            <a:off x="5798894" y="3529975"/>
            <a:ext cx="20205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subTitle" idx="7"/>
          </p:nvPr>
        </p:nvSpPr>
        <p:spPr>
          <a:xfrm>
            <a:off x="1324600" y="1610350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subTitle" idx="8"/>
          </p:nvPr>
        </p:nvSpPr>
        <p:spPr>
          <a:xfrm>
            <a:off x="3561758" y="1610350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subTitle" idx="9"/>
          </p:nvPr>
        </p:nvSpPr>
        <p:spPr>
          <a:xfrm>
            <a:off x="1324600" y="3099526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subTitle" idx="13"/>
          </p:nvPr>
        </p:nvSpPr>
        <p:spPr>
          <a:xfrm>
            <a:off x="3561758" y="3099526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subTitle" idx="14"/>
          </p:nvPr>
        </p:nvSpPr>
        <p:spPr>
          <a:xfrm>
            <a:off x="5798896" y="1610350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86" name="Google Shape;286;p18"/>
          <p:cNvSpPr txBox="1">
            <a:spLocks noGrp="1"/>
          </p:cNvSpPr>
          <p:nvPr>
            <p:ph type="subTitle" idx="15"/>
          </p:nvPr>
        </p:nvSpPr>
        <p:spPr>
          <a:xfrm>
            <a:off x="5798896" y="3099526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87" name="Google Shape;287;p18"/>
          <p:cNvGrpSpPr/>
          <p:nvPr/>
        </p:nvGrpSpPr>
        <p:grpSpPr>
          <a:xfrm>
            <a:off x="8237875" y="349000"/>
            <a:ext cx="385800" cy="381000"/>
            <a:chOff x="6069775" y="4352925"/>
            <a:chExt cx="385800" cy="381000"/>
          </a:xfrm>
        </p:grpSpPr>
        <p:sp>
          <p:nvSpPr>
            <p:cNvPr id="288" name="Google Shape;288;p18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289" name="Google Shape;289;p18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18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1" name="Google Shape;291;p18"/>
          <p:cNvGrpSpPr/>
          <p:nvPr/>
        </p:nvGrpSpPr>
        <p:grpSpPr>
          <a:xfrm>
            <a:off x="335675" y="4267457"/>
            <a:ext cx="160500" cy="601747"/>
            <a:chOff x="449500" y="4227400"/>
            <a:chExt cx="160500" cy="642000"/>
          </a:xfrm>
        </p:grpSpPr>
        <p:sp>
          <p:nvSpPr>
            <p:cNvPr id="292" name="Google Shape;292;p18"/>
            <p:cNvSpPr/>
            <p:nvPr/>
          </p:nvSpPr>
          <p:spPr>
            <a:xfrm>
              <a:off x="449500" y="4227400"/>
              <a:ext cx="160500" cy="16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449500" y="4387900"/>
              <a:ext cx="160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449500" y="4548400"/>
              <a:ext cx="1605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449500" y="4708900"/>
              <a:ext cx="1605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●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○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■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●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○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■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●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○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■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 txBox="1">
            <a:spLocks noGrp="1"/>
          </p:cNvSpPr>
          <p:nvPr>
            <p:ph type="ctrTitle"/>
          </p:nvPr>
        </p:nvSpPr>
        <p:spPr>
          <a:xfrm>
            <a:off x="1770375" y="1282300"/>
            <a:ext cx="5816700" cy="20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5700" b="0" dirty="0"/>
              <a:t>113</a:t>
            </a:r>
            <a:r>
              <a:rPr lang="zh-TW" altLang="en-US" sz="5700" b="0" dirty="0"/>
              <a:t>宿營開會報告</a:t>
            </a:r>
            <a:endParaRPr sz="5700" b="0" dirty="0"/>
          </a:p>
        </p:txBody>
      </p:sp>
      <p:sp>
        <p:nvSpPr>
          <p:cNvPr id="394" name="Google Shape;394;p27"/>
          <p:cNvSpPr txBox="1">
            <a:spLocks noGrp="1"/>
          </p:cNvSpPr>
          <p:nvPr>
            <p:ph type="subTitle" idx="1"/>
          </p:nvPr>
        </p:nvSpPr>
        <p:spPr>
          <a:xfrm>
            <a:off x="1770375" y="3626702"/>
            <a:ext cx="5816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開會日期</a:t>
            </a:r>
            <a:r>
              <a:rPr lang="en-US" altLang="zh-TW" dirty="0"/>
              <a:t>:2024.03.25</a:t>
            </a:r>
            <a:endParaRPr dirty="0"/>
          </a:p>
        </p:txBody>
      </p:sp>
      <p:grpSp>
        <p:nvGrpSpPr>
          <p:cNvPr id="395" name="Google Shape;395;p27"/>
          <p:cNvGrpSpPr/>
          <p:nvPr/>
        </p:nvGrpSpPr>
        <p:grpSpPr>
          <a:xfrm>
            <a:off x="1932977" y="1025348"/>
            <a:ext cx="160504" cy="269944"/>
            <a:chOff x="-38109725" y="3955025"/>
            <a:chExt cx="188275" cy="316650"/>
          </a:xfrm>
        </p:grpSpPr>
        <p:sp>
          <p:nvSpPr>
            <p:cNvPr id="396" name="Google Shape;396;p27"/>
            <p:cNvSpPr/>
            <p:nvPr/>
          </p:nvSpPr>
          <p:spPr>
            <a:xfrm>
              <a:off x="-38109725" y="3955025"/>
              <a:ext cx="188275" cy="220575"/>
            </a:xfrm>
            <a:custGeom>
              <a:avLst/>
              <a:gdLst/>
              <a:ahLst/>
              <a:cxnLst/>
              <a:rect l="l" t="t" r="r" b="b"/>
              <a:pathLst>
                <a:path w="7531" h="8823" extrusionOk="0">
                  <a:moveTo>
                    <a:pt x="3372" y="1"/>
                  </a:moveTo>
                  <a:lnTo>
                    <a:pt x="95" y="5703"/>
                  </a:lnTo>
                  <a:cubicBezTo>
                    <a:pt x="1" y="5829"/>
                    <a:pt x="1" y="5987"/>
                    <a:pt x="95" y="6113"/>
                  </a:cubicBezTo>
                  <a:lnTo>
                    <a:pt x="1418" y="8822"/>
                  </a:lnTo>
                  <a:lnTo>
                    <a:pt x="6081" y="8822"/>
                  </a:lnTo>
                  <a:lnTo>
                    <a:pt x="7467" y="6113"/>
                  </a:lnTo>
                  <a:cubicBezTo>
                    <a:pt x="7530" y="5987"/>
                    <a:pt x="7499" y="5829"/>
                    <a:pt x="7467" y="5703"/>
                  </a:cubicBezTo>
                  <a:lnTo>
                    <a:pt x="4191" y="1"/>
                  </a:lnTo>
                  <a:lnTo>
                    <a:pt x="4191" y="4727"/>
                  </a:lnTo>
                  <a:cubicBezTo>
                    <a:pt x="4663" y="4884"/>
                    <a:pt x="5010" y="5357"/>
                    <a:pt x="5010" y="5892"/>
                  </a:cubicBezTo>
                  <a:cubicBezTo>
                    <a:pt x="5010" y="6585"/>
                    <a:pt x="4474" y="7121"/>
                    <a:pt x="3750" y="7121"/>
                  </a:cubicBezTo>
                  <a:cubicBezTo>
                    <a:pt x="3088" y="7121"/>
                    <a:pt x="2521" y="6585"/>
                    <a:pt x="2521" y="5892"/>
                  </a:cubicBezTo>
                  <a:cubicBezTo>
                    <a:pt x="2521" y="5357"/>
                    <a:pt x="2899" y="4916"/>
                    <a:pt x="3372" y="4727"/>
                  </a:cubicBezTo>
                  <a:lnTo>
                    <a:pt x="3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-38067200" y="4196050"/>
              <a:ext cx="104775" cy="75625"/>
            </a:xfrm>
            <a:custGeom>
              <a:avLst/>
              <a:gdLst/>
              <a:ahLst/>
              <a:cxnLst/>
              <a:rect l="l" t="t" r="r" b="b"/>
              <a:pathLst>
                <a:path w="4191" h="3025" extrusionOk="0">
                  <a:moveTo>
                    <a:pt x="32" y="0"/>
                  </a:moveTo>
                  <a:lnTo>
                    <a:pt x="32" y="2615"/>
                  </a:lnTo>
                  <a:cubicBezTo>
                    <a:pt x="1" y="2836"/>
                    <a:pt x="190" y="3025"/>
                    <a:pt x="442" y="3025"/>
                  </a:cubicBezTo>
                  <a:lnTo>
                    <a:pt x="3750" y="3025"/>
                  </a:lnTo>
                  <a:cubicBezTo>
                    <a:pt x="3970" y="3025"/>
                    <a:pt x="4191" y="2836"/>
                    <a:pt x="4191" y="2615"/>
                  </a:cubicBezTo>
                  <a:lnTo>
                    <a:pt x="4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27"/>
          <p:cNvGrpSpPr/>
          <p:nvPr/>
        </p:nvGrpSpPr>
        <p:grpSpPr>
          <a:xfrm>
            <a:off x="1384412" y="3727175"/>
            <a:ext cx="709065" cy="601645"/>
            <a:chOff x="8076238" y="467775"/>
            <a:chExt cx="709065" cy="601645"/>
          </a:xfrm>
        </p:grpSpPr>
        <p:sp>
          <p:nvSpPr>
            <p:cNvPr id="399" name="Google Shape;399;p27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01" name="Google Shape;401;p27"/>
            <p:cNvCxnSpPr>
              <a:stCxn id="399" idx="2"/>
              <a:endCxn id="400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2" name="Google Shape;402;p27"/>
          <p:cNvGrpSpPr/>
          <p:nvPr/>
        </p:nvGrpSpPr>
        <p:grpSpPr>
          <a:xfrm>
            <a:off x="8121450" y="4227225"/>
            <a:ext cx="385800" cy="381000"/>
            <a:chOff x="6069775" y="4352925"/>
            <a:chExt cx="385800" cy="381000"/>
          </a:xfrm>
        </p:grpSpPr>
        <p:sp>
          <p:nvSpPr>
            <p:cNvPr id="403" name="Google Shape;403;p27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04" name="Google Shape;404;p27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27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06" name="Google Shape;406;p27"/>
          <p:cNvCxnSpPr/>
          <p:nvPr/>
        </p:nvCxnSpPr>
        <p:spPr>
          <a:xfrm>
            <a:off x="1849850" y="3429000"/>
            <a:ext cx="73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7" name="Google Shape;407;p27"/>
          <p:cNvGrpSpPr/>
          <p:nvPr/>
        </p:nvGrpSpPr>
        <p:grpSpPr>
          <a:xfrm rot="10800000">
            <a:off x="7252388" y="1012175"/>
            <a:ext cx="709065" cy="601645"/>
            <a:chOff x="8076238" y="467775"/>
            <a:chExt cx="709065" cy="601645"/>
          </a:xfrm>
        </p:grpSpPr>
        <p:sp>
          <p:nvSpPr>
            <p:cNvPr id="408" name="Google Shape;408;p27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10" name="Google Shape;410;p27"/>
            <p:cNvCxnSpPr>
              <a:stCxn id="408" idx="2"/>
              <a:endCxn id="409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 txBox="1">
            <a:spLocks noGrp="1"/>
          </p:cNvSpPr>
          <p:nvPr>
            <p:ph type="title"/>
          </p:nvPr>
        </p:nvSpPr>
        <p:spPr>
          <a:xfrm>
            <a:off x="1849850" y="2303250"/>
            <a:ext cx="4204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行前說明</a:t>
            </a:r>
            <a:endParaRPr dirty="0"/>
          </a:p>
        </p:txBody>
      </p:sp>
      <p:sp>
        <p:nvSpPr>
          <p:cNvPr id="446" name="Google Shape;446;p30"/>
          <p:cNvSpPr txBox="1">
            <a:spLocks noGrp="1"/>
          </p:cNvSpPr>
          <p:nvPr>
            <p:ph type="subTitle" idx="1"/>
          </p:nvPr>
        </p:nvSpPr>
        <p:spPr>
          <a:xfrm>
            <a:off x="1849850" y="3473425"/>
            <a:ext cx="42045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TW" altLang="en-US" sz="1400" dirty="0">
                <a:solidFill>
                  <a:srgbClr val="666666"/>
                </a:solidFill>
              </a:rPr>
              <a:t>跟隨人數、時數分配</a:t>
            </a:r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 idx="2"/>
          </p:nvPr>
        </p:nvSpPr>
        <p:spPr>
          <a:xfrm>
            <a:off x="1849850" y="1159350"/>
            <a:ext cx="1702500" cy="11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3</a:t>
            </a:r>
            <a:endParaRPr dirty="0"/>
          </a:p>
        </p:txBody>
      </p:sp>
      <p:grpSp>
        <p:nvGrpSpPr>
          <p:cNvPr id="448" name="Google Shape;448;p30"/>
          <p:cNvGrpSpPr/>
          <p:nvPr/>
        </p:nvGrpSpPr>
        <p:grpSpPr>
          <a:xfrm>
            <a:off x="1384412" y="3727175"/>
            <a:ext cx="709065" cy="601645"/>
            <a:chOff x="8076238" y="467775"/>
            <a:chExt cx="709065" cy="601645"/>
          </a:xfrm>
        </p:grpSpPr>
        <p:sp>
          <p:nvSpPr>
            <p:cNvPr id="449" name="Google Shape;449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1" name="Google Shape;451;p30"/>
            <p:cNvCxnSpPr>
              <a:stCxn id="449" idx="2"/>
              <a:endCxn id="450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2" name="Google Shape;452;p30"/>
          <p:cNvCxnSpPr/>
          <p:nvPr/>
        </p:nvCxnSpPr>
        <p:spPr>
          <a:xfrm>
            <a:off x="1849850" y="3279600"/>
            <a:ext cx="731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3" name="Google Shape;453;p30"/>
          <p:cNvGrpSpPr/>
          <p:nvPr/>
        </p:nvGrpSpPr>
        <p:grpSpPr>
          <a:xfrm rot="10800000">
            <a:off x="6176063" y="1012175"/>
            <a:ext cx="709065" cy="601645"/>
            <a:chOff x="8076238" y="467775"/>
            <a:chExt cx="709065" cy="601645"/>
          </a:xfrm>
        </p:grpSpPr>
        <p:sp>
          <p:nvSpPr>
            <p:cNvPr id="454" name="Google Shape;454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6" name="Google Shape;456;p30"/>
            <p:cNvCxnSpPr>
              <a:stCxn id="454" idx="2"/>
              <a:endCxn id="455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3775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>
            <a:spLocks noGrp="1"/>
          </p:cNvSpPr>
          <p:nvPr>
            <p:ph type="subTitle" idx="2"/>
          </p:nvPr>
        </p:nvSpPr>
        <p:spPr>
          <a:xfrm>
            <a:off x="3561758" y="1842584"/>
            <a:ext cx="2020500" cy="1256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其他組別如果也想出去</a:t>
            </a:r>
            <a:br>
              <a:rPr lang="zh-TW" altLang="en-US" dirty="0"/>
            </a:br>
            <a:r>
              <a:rPr lang="zh-TW" altLang="en-US" dirty="0"/>
              <a:t>就是當機動組，隨時支援</a:t>
            </a:r>
            <a:br>
              <a:rPr lang="zh-TW" altLang="en-US" dirty="0"/>
            </a:br>
            <a:r>
              <a:rPr lang="zh-TW" altLang="en-US" dirty="0"/>
              <a:t>希望大二總人數</a:t>
            </a:r>
            <a:r>
              <a:rPr lang="en-US" altLang="zh-TW" dirty="0"/>
              <a:t>30</a:t>
            </a:r>
            <a:r>
              <a:rPr lang="zh-TW" altLang="en-US" dirty="0"/>
              <a:t>以內</a:t>
            </a:r>
          </a:p>
        </p:txBody>
      </p:sp>
      <p:sp>
        <p:nvSpPr>
          <p:cNvPr id="500" name="Google Shape;500;p34"/>
          <p:cNvSpPr txBox="1">
            <a:spLocks noGrp="1"/>
          </p:cNvSpPr>
          <p:nvPr>
            <p:ph type="subTitle" idx="5"/>
          </p:nvPr>
        </p:nvSpPr>
        <p:spPr>
          <a:xfrm>
            <a:off x="5798894" y="1842584"/>
            <a:ext cx="2020500" cy="920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價錢待定</a:t>
            </a:r>
            <a:br>
              <a:rPr lang="en-US" altLang="zh-TW" dirty="0"/>
            </a:br>
            <a:r>
              <a:rPr lang="zh-TW" altLang="en-US" dirty="0"/>
              <a:t>大約在</a:t>
            </a:r>
            <a:r>
              <a:rPr lang="en-US" altLang="zh-TW" dirty="0"/>
              <a:t>2000</a:t>
            </a:r>
            <a:r>
              <a:rPr lang="zh-TW" altLang="en-US" dirty="0"/>
              <a:t>左右</a:t>
            </a:r>
            <a:br>
              <a:rPr lang="en-US" altLang="zh-TW" dirty="0"/>
            </a:br>
            <a:r>
              <a:rPr lang="zh-TW" altLang="en-US" dirty="0"/>
              <a:t>全部有去的人都要繳費</a:t>
            </a:r>
            <a:endParaRPr dirty="0"/>
          </a:p>
        </p:txBody>
      </p:sp>
      <p:sp>
        <p:nvSpPr>
          <p:cNvPr id="501" name="Google Shape;5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跟隨人數</a:t>
            </a:r>
            <a:endParaRPr dirty="0"/>
          </a:p>
        </p:txBody>
      </p:sp>
      <p:sp>
        <p:nvSpPr>
          <p:cNvPr id="502" name="Google Shape;502;p34"/>
          <p:cNvSpPr txBox="1">
            <a:spLocks noGrp="1"/>
          </p:cNvSpPr>
          <p:nvPr>
            <p:ph type="subTitle" idx="1"/>
          </p:nvPr>
        </p:nvSpPr>
        <p:spPr>
          <a:xfrm>
            <a:off x="1324600" y="1842584"/>
            <a:ext cx="2020500" cy="1256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總副召*</a:t>
            </a:r>
            <a:r>
              <a:rPr lang="en-US" altLang="zh-TW" dirty="0"/>
              <a:t>3</a:t>
            </a:r>
            <a:br>
              <a:rPr lang="en-US" altLang="zh-TW" dirty="0"/>
            </a:br>
            <a:r>
              <a:rPr lang="zh-TW" altLang="en-US" dirty="0"/>
              <a:t>活動組*</a:t>
            </a:r>
            <a:r>
              <a:rPr lang="en-US" altLang="zh-TW" dirty="0"/>
              <a:t>12</a:t>
            </a:r>
            <a:br>
              <a:rPr lang="en-US" altLang="zh-TW" dirty="0"/>
            </a:br>
            <a:r>
              <a:rPr lang="zh-TW" altLang="en-US" dirty="0"/>
              <a:t>器材、機動組</a:t>
            </a:r>
            <a:r>
              <a:rPr lang="en-US" altLang="zh-TW" dirty="0"/>
              <a:t>(</a:t>
            </a:r>
            <a:r>
              <a:rPr lang="zh-TW" altLang="en-US" dirty="0"/>
              <a:t>關主</a:t>
            </a:r>
            <a:r>
              <a:rPr lang="en-US" altLang="zh-TW" dirty="0"/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公關、攝影</a:t>
            </a:r>
            <a:endParaRPr dirty="0"/>
          </a:p>
        </p:txBody>
      </p:sp>
      <p:sp>
        <p:nvSpPr>
          <p:cNvPr id="503" name="Google Shape;503;p34"/>
          <p:cNvSpPr txBox="1">
            <a:spLocks noGrp="1"/>
          </p:cNvSpPr>
          <p:nvPr>
            <p:ph type="subTitle" idx="3"/>
          </p:nvPr>
        </p:nvSpPr>
        <p:spPr>
          <a:xfrm>
            <a:off x="1324606" y="3529975"/>
            <a:ext cx="20205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5</a:t>
            </a:r>
            <a:r>
              <a:rPr lang="zh-TW" altLang="en-US" dirty="0"/>
              <a:t>月中</a:t>
            </a:r>
            <a:endParaRPr dirty="0"/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"/>
          </p:nvPr>
        </p:nvSpPr>
        <p:spPr>
          <a:xfrm>
            <a:off x="3561736" y="3529975"/>
            <a:ext cx="2020500" cy="934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1.</a:t>
            </a:r>
            <a:r>
              <a:rPr lang="zh-TW" altLang="en-US" dirty="0"/>
              <a:t>三天跟隨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2.</a:t>
            </a:r>
            <a:r>
              <a:rPr lang="zh-TW" altLang="en-US" dirty="0"/>
              <a:t>校內活動有幫忙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3.</a:t>
            </a:r>
            <a:r>
              <a:rPr lang="zh-TW" altLang="en-US" dirty="0"/>
              <a:t>事前工作</a:t>
            </a:r>
            <a:endParaRPr dirty="0"/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6"/>
          </p:nvPr>
        </p:nvSpPr>
        <p:spPr>
          <a:xfrm>
            <a:off x="5798894" y="3529975"/>
            <a:ext cx="20205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判斷依據</a:t>
            </a:r>
            <a:r>
              <a:rPr lang="en-US" altLang="zh-TW" dirty="0"/>
              <a:t>:</a:t>
            </a:r>
            <a:r>
              <a:rPr lang="zh-TW" altLang="en-US" dirty="0"/>
              <a:t>做事程度</a:t>
            </a:r>
            <a:br>
              <a:rPr lang="en-US" altLang="zh-TW" dirty="0"/>
            </a:br>
            <a:r>
              <a:rPr lang="zh-TW" altLang="en-US" dirty="0"/>
              <a:t>依組長觀察</a:t>
            </a:r>
            <a:endParaRPr dirty="0"/>
          </a:p>
        </p:txBody>
      </p:sp>
      <p:sp>
        <p:nvSpPr>
          <p:cNvPr id="506" name="Google Shape;506;p34"/>
          <p:cNvSpPr txBox="1">
            <a:spLocks noGrp="1"/>
          </p:cNvSpPr>
          <p:nvPr>
            <p:ph type="subTitle" idx="7"/>
          </p:nvPr>
        </p:nvSpPr>
        <p:spPr>
          <a:xfrm>
            <a:off x="1324600" y="1301725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00B0F0"/>
                </a:solidFill>
              </a:rPr>
              <a:t>一定要去的</a:t>
            </a:r>
          </a:p>
        </p:txBody>
      </p:sp>
      <p:sp>
        <p:nvSpPr>
          <p:cNvPr id="507" name="Google Shape;507;p34"/>
          <p:cNvSpPr txBox="1">
            <a:spLocks noGrp="1"/>
          </p:cNvSpPr>
          <p:nvPr>
            <p:ph type="subTitle" idx="8"/>
          </p:nvPr>
        </p:nvSpPr>
        <p:spPr>
          <a:xfrm>
            <a:off x="3567949" y="1300178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00B0F0"/>
                </a:solidFill>
              </a:rPr>
              <a:t>其他人</a:t>
            </a:r>
          </a:p>
        </p:txBody>
      </p:sp>
      <p:sp>
        <p:nvSpPr>
          <p:cNvPr id="508" name="Google Shape;508;p34"/>
          <p:cNvSpPr txBox="1">
            <a:spLocks noGrp="1"/>
          </p:cNvSpPr>
          <p:nvPr>
            <p:ph type="subTitle" idx="9"/>
          </p:nvPr>
        </p:nvSpPr>
        <p:spPr>
          <a:xfrm>
            <a:off x="1324600" y="3099526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00B0F0"/>
                </a:solidFill>
              </a:rPr>
              <a:t>出隊表單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09" name="Google Shape;509;p34"/>
          <p:cNvSpPr txBox="1">
            <a:spLocks noGrp="1"/>
          </p:cNvSpPr>
          <p:nvPr>
            <p:ph type="subTitle" idx="13"/>
          </p:nvPr>
        </p:nvSpPr>
        <p:spPr>
          <a:xfrm>
            <a:off x="3561758" y="3099526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00B0F0"/>
                </a:solidFill>
              </a:rPr>
              <a:t>時數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10" name="Google Shape;510;p34"/>
          <p:cNvSpPr txBox="1">
            <a:spLocks noGrp="1"/>
          </p:cNvSpPr>
          <p:nvPr>
            <p:ph type="subTitle" idx="14"/>
          </p:nvPr>
        </p:nvSpPr>
        <p:spPr>
          <a:xfrm>
            <a:off x="5798894" y="1300178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00B0F0"/>
                </a:solidFill>
              </a:rPr>
              <a:t>價錢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11" name="Google Shape;511;p34"/>
          <p:cNvSpPr txBox="1">
            <a:spLocks noGrp="1"/>
          </p:cNvSpPr>
          <p:nvPr>
            <p:ph type="subTitle" idx="15"/>
          </p:nvPr>
        </p:nvSpPr>
        <p:spPr>
          <a:xfrm>
            <a:off x="5798896" y="3099526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00B0F0"/>
                </a:solidFill>
              </a:rPr>
              <a:t>其他</a:t>
            </a:r>
            <a:endParaRPr dirty="0">
              <a:solidFill>
                <a:srgbClr val="00B0F0"/>
              </a:solidFill>
            </a:endParaRPr>
          </a:p>
        </p:txBody>
      </p:sp>
      <p:grpSp>
        <p:nvGrpSpPr>
          <p:cNvPr id="512" name="Google Shape;512;p34"/>
          <p:cNvGrpSpPr/>
          <p:nvPr/>
        </p:nvGrpSpPr>
        <p:grpSpPr>
          <a:xfrm rot="10800000">
            <a:off x="8097138" y="1017725"/>
            <a:ext cx="709065" cy="601645"/>
            <a:chOff x="8076238" y="467775"/>
            <a:chExt cx="709065" cy="601645"/>
          </a:xfrm>
        </p:grpSpPr>
        <p:sp>
          <p:nvSpPr>
            <p:cNvPr id="513" name="Google Shape;513;p34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515" name="Google Shape;515;p34"/>
            <p:cNvCxnSpPr>
              <a:stCxn id="513" idx="2"/>
              <a:endCxn id="514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4"/>
          <p:cNvSpPr/>
          <p:nvPr/>
        </p:nvSpPr>
        <p:spPr>
          <a:xfrm>
            <a:off x="6131600" y="2883100"/>
            <a:ext cx="1916400" cy="152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677" name="Google Shape;677;p44"/>
          <p:cNvSpPr/>
          <p:nvPr/>
        </p:nvSpPr>
        <p:spPr>
          <a:xfrm>
            <a:off x="1105575" y="2883100"/>
            <a:ext cx="1916400" cy="152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678" name="Google Shape;67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9/20(</a:t>
            </a:r>
            <a:r>
              <a:rPr lang="zh-TW" altLang="en-US" dirty="0"/>
              <a:t>預定</a:t>
            </a:r>
            <a:r>
              <a:rPr lang="en-US" altLang="zh-TW" dirty="0"/>
              <a:t>)</a:t>
            </a:r>
            <a:endParaRPr dirty="0"/>
          </a:p>
        </p:txBody>
      </p:sp>
      <p:sp>
        <p:nvSpPr>
          <p:cNvPr id="679" name="Google Shape;679;p44"/>
          <p:cNvSpPr/>
          <p:nvPr/>
        </p:nvSpPr>
        <p:spPr>
          <a:xfrm>
            <a:off x="2893497" y="2883100"/>
            <a:ext cx="1678500" cy="15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4"/>
          <p:cNvSpPr/>
          <p:nvPr/>
        </p:nvSpPr>
        <p:spPr>
          <a:xfrm>
            <a:off x="4572019" y="2883100"/>
            <a:ext cx="1678500" cy="15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1" name="Google Shape;681;p44"/>
          <p:cNvCxnSpPr>
            <a:stCxn id="682" idx="0"/>
            <a:endCxn id="683" idx="2"/>
          </p:cNvCxnSpPr>
          <p:nvPr/>
        </p:nvCxnSpPr>
        <p:spPr>
          <a:xfrm rot="10800000">
            <a:off x="2054200" y="2543300"/>
            <a:ext cx="0" cy="339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44"/>
          <p:cNvSpPr txBox="1"/>
          <p:nvPr/>
        </p:nvSpPr>
        <p:spPr>
          <a:xfrm flipH="1">
            <a:off x="982600" y="20822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solidFill>
                  <a:srgbClr val="333333"/>
                </a:solidFill>
                <a:latin typeface="Fjalla One"/>
                <a:ea typeface="Fjalla One"/>
                <a:cs typeface="Fjalla One"/>
                <a:sym typeface="Fjalla One"/>
              </a:rPr>
              <a:t>16.30</a:t>
            </a:r>
            <a:endParaRPr sz="2000" b="1" dirty="0">
              <a:solidFill>
                <a:srgbClr val="33333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84" name="Google Shape;684;p44"/>
          <p:cNvSpPr txBox="1"/>
          <p:nvPr/>
        </p:nvSpPr>
        <p:spPr>
          <a:xfrm flipH="1">
            <a:off x="992175" y="1585148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333333"/>
                </a:solidFill>
                <a:latin typeface="Mulish Medium"/>
                <a:ea typeface="Mulish Medium"/>
                <a:cs typeface="Mulish Medium"/>
                <a:sym typeface="Mulish Medium"/>
              </a:rPr>
              <a:t>工人集合、吃飯</a:t>
            </a:r>
            <a:endParaRPr dirty="0">
              <a:solidFill>
                <a:srgbClr val="333333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685" name="Google Shape;685;p44"/>
          <p:cNvSpPr txBox="1"/>
          <p:nvPr/>
        </p:nvSpPr>
        <p:spPr>
          <a:xfrm flipH="1">
            <a:off x="2663450" y="33750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solidFill>
                  <a:srgbClr val="333333"/>
                </a:solidFill>
                <a:latin typeface="Fjalla One"/>
                <a:ea typeface="Fjalla One"/>
                <a:cs typeface="Fjalla One"/>
                <a:sym typeface="Fjalla One"/>
              </a:rPr>
              <a:t>17.00</a:t>
            </a:r>
            <a:endParaRPr sz="2000" b="1" dirty="0">
              <a:solidFill>
                <a:srgbClr val="33333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86" name="Google Shape;686;p44"/>
          <p:cNvSpPr txBox="1"/>
          <p:nvPr/>
        </p:nvSpPr>
        <p:spPr>
          <a:xfrm flipH="1">
            <a:off x="2661127" y="3610874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333333"/>
                </a:solidFill>
                <a:latin typeface="Mulish Medium"/>
                <a:ea typeface="Mulish Medium"/>
                <a:cs typeface="Mulish Medium"/>
                <a:sym typeface="Mulish Medium"/>
              </a:rPr>
              <a:t>行前說明、吃便當</a:t>
            </a:r>
            <a:br>
              <a:rPr lang="en-US" altLang="zh-TW" dirty="0">
                <a:solidFill>
                  <a:srgbClr val="333333"/>
                </a:solidFill>
                <a:latin typeface="Mulish Medium"/>
                <a:ea typeface="Mulish Medium"/>
                <a:cs typeface="Mulish Medium"/>
                <a:sym typeface="Mulish Medium"/>
              </a:rPr>
            </a:br>
            <a:r>
              <a:rPr lang="zh-TW" altLang="en-US" dirty="0">
                <a:solidFill>
                  <a:srgbClr val="333333"/>
                </a:solidFill>
                <a:latin typeface="Mulish Medium"/>
                <a:ea typeface="Mulish Medium"/>
                <a:cs typeface="Mulish Medium"/>
                <a:sym typeface="Mulish Medium"/>
              </a:rPr>
              <a:t>工人布置場地</a:t>
            </a:r>
            <a:endParaRPr dirty="0">
              <a:solidFill>
                <a:srgbClr val="333333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cxnSp>
        <p:nvCxnSpPr>
          <p:cNvPr id="687" name="Google Shape;687;p44"/>
          <p:cNvCxnSpPr>
            <a:stCxn id="685" idx="0"/>
            <a:endCxn id="679" idx="2"/>
          </p:cNvCxnSpPr>
          <p:nvPr/>
        </p:nvCxnSpPr>
        <p:spPr>
          <a:xfrm rot="10800000">
            <a:off x="3732650" y="3035100"/>
            <a:ext cx="2400" cy="339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8" name="Google Shape;688;p44"/>
          <p:cNvSpPr txBox="1"/>
          <p:nvPr/>
        </p:nvSpPr>
        <p:spPr>
          <a:xfrm flipH="1">
            <a:off x="4339675" y="20822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solidFill>
                  <a:srgbClr val="333333"/>
                </a:solidFill>
                <a:latin typeface="Fjalla One"/>
                <a:ea typeface="Fjalla One"/>
                <a:cs typeface="Fjalla One"/>
                <a:sym typeface="Fjalla One"/>
              </a:rPr>
              <a:t>18.00</a:t>
            </a:r>
            <a:endParaRPr sz="2000" b="1" dirty="0">
              <a:solidFill>
                <a:srgbClr val="33333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89" name="Google Shape;689;p44"/>
          <p:cNvSpPr txBox="1"/>
          <p:nvPr/>
        </p:nvSpPr>
        <p:spPr>
          <a:xfrm flipH="1">
            <a:off x="4339677" y="1430796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333333"/>
                </a:solidFill>
                <a:latin typeface="Mulish Medium"/>
                <a:ea typeface="Mulish Medium"/>
                <a:cs typeface="Mulish Medium"/>
                <a:sym typeface="Mulish Medium"/>
              </a:rPr>
              <a:t>破冰遊戲</a:t>
            </a:r>
            <a:br>
              <a:rPr lang="en-US" altLang="zh-TW" dirty="0">
                <a:solidFill>
                  <a:srgbClr val="333333"/>
                </a:solidFill>
                <a:latin typeface="Mulish Medium"/>
                <a:ea typeface="Mulish Medium"/>
                <a:cs typeface="Mulish Medium"/>
                <a:sym typeface="Mulish Medium"/>
              </a:rPr>
            </a:br>
            <a:r>
              <a:rPr lang="zh-TW" altLang="en-US" dirty="0">
                <a:solidFill>
                  <a:srgbClr val="333333"/>
                </a:solidFill>
                <a:latin typeface="Mulish Medium"/>
                <a:ea typeface="Mulish Medium"/>
                <a:cs typeface="Mulish Medium"/>
                <a:sym typeface="Mulish Medium"/>
              </a:rPr>
              <a:t>工人收便當</a:t>
            </a:r>
            <a:endParaRPr dirty="0">
              <a:solidFill>
                <a:srgbClr val="333333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690" name="Google Shape;690;p44"/>
          <p:cNvSpPr txBox="1"/>
          <p:nvPr/>
        </p:nvSpPr>
        <p:spPr>
          <a:xfrm flipH="1">
            <a:off x="6018200" y="33750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solidFill>
                  <a:srgbClr val="333333"/>
                </a:solidFill>
                <a:latin typeface="Fjalla One"/>
                <a:ea typeface="Fjalla One"/>
                <a:cs typeface="Fjalla One"/>
                <a:sym typeface="Fjalla One"/>
              </a:rPr>
              <a:t>22.00</a:t>
            </a:r>
            <a:endParaRPr sz="2000" b="1" dirty="0">
              <a:solidFill>
                <a:srgbClr val="33333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91" name="Google Shape;691;p44"/>
          <p:cNvSpPr txBox="1"/>
          <p:nvPr/>
        </p:nvSpPr>
        <p:spPr>
          <a:xfrm flipH="1">
            <a:off x="6018202" y="3610874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333333"/>
                </a:solidFill>
                <a:latin typeface="Mulish Medium"/>
                <a:ea typeface="Mulish Medium"/>
                <a:cs typeface="Mulish Medium"/>
                <a:sym typeface="Mulish Medium"/>
              </a:rPr>
              <a:t>場復</a:t>
            </a:r>
            <a:endParaRPr dirty="0">
              <a:solidFill>
                <a:srgbClr val="333333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cxnSp>
        <p:nvCxnSpPr>
          <p:cNvPr id="692" name="Google Shape;692;p44"/>
          <p:cNvCxnSpPr>
            <a:stCxn id="680" idx="0"/>
            <a:endCxn id="688" idx="2"/>
          </p:cNvCxnSpPr>
          <p:nvPr/>
        </p:nvCxnSpPr>
        <p:spPr>
          <a:xfrm rot="10800000">
            <a:off x="5411269" y="2543200"/>
            <a:ext cx="0" cy="339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44"/>
          <p:cNvCxnSpPr>
            <a:stCxn id="690" idx="0"/>
            <a:endCxn id="694" idx="2"/>
          </p:cNvCxnSpPr>
          <p:nvPr/>
        </p:nvCxnSpPr>
        <p:spPr>
          <a:xfrm rot="10800000">
            <a:off x="7089800" y="3035100"/>
            <a:ext cx="0" cy="339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 txBox="1">
            <a:spLocks noGrp="1"/>
          </p:cNvSpPr>
          <p:nvPr>
            <p:ph type="title"/>
          </p:nvPr>
        </p:nvSpPr>
        <p:spPr>
          <a:xfrm>
            <a:off x="1849850" y="2303250"/>
            <a:ext cx="4204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組長報告</a:t>
            </a:r>
            <a:endParaRPr dirty="0"/>
          </a:p>
        </p:txBody>
      </p:sp>
      <p:sp>
        <p:nvSpPr>
          <p:cNvPr id="446" name="Google Shape;446;p30"/>
          <p:cNvSpPr txBox="1">
            <a:spLocks noGrp="1"/>
          </p:cNvSpPr>
          <p:nvPr>
            <p:ph type="subTitle" idx="1"/>
          </p:nvPr>
        </p:nvSpPr>
        <p:spPr>
          <a:xfrm>
            <a:off x="1849850" y="3473425"/>
            <a:ext cx="42045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TW" altLang="en-US" sz="1400" dirty="0">
                <a:solidFill>
                  <a:srgbClr val="666666"/>
                </a:solidFill>
              </a:rPr>
              <a:t>組長報告當前進度</a:t>
            </a:r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 idx="2"/>
          </p:nvPr>
        </p:nvSpPr>
        <p:spPr>
          <a:xfrm>
            <a:off x="1849850" y="1159350"/>
            <a:ext cx="1702500" cy="11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4</a:t>
            </a:r>
            <a:endParaRPr dirty="0"/>
          </a:p>
        </p:txBody>
      </p:sp>
      <p:grpSp>
        <p:nvGrpSpPr>
          <p:cNvPr id="448" name="Google Shape;448;p30"/>
          <p:cNvGrpSpPr/>
          <p:nvPr/>
        </p:nvGrpSpPr>
        <p:grpSpPr>
          <a:xfrm>
            <a:off x="1384412" y="3727175"/>
            <a:ext cx="709065" cy="601645"/>
            <a:chOff x="8076238" y="467775"/>
            <a:chExt cx="709065" cy="601645"/>
          </a:xfrm>
        </p:grpSpPr>
        <p:sp>
          <p:nvSpPr>
            <p:cNvPr id="449" name="Google Shape;449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1" name="Google Shape;451;p30"/>
            <p:cNvCxnSpPr>
              <a:stCxn id="449" idx="2"/>
              <a:endCxn id="450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2" name="Google Shape;452;p30"/>
          <p:cNvCxnSpPr/>
          <p:nvPr/>
        </p:nvCxnSpPr>
        <p:spPr>
          <a:xfrm>
            <a:off x="1849850" y="3279600"/>
            <a:ext cx="731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3" name="Google Shape;453;p30"/>
          <p:cNvGrpSpPr/>
          <p:nvPr/>
        </p:nvGrpSpPr>
        <p:grpSpPr>
          <a:xfrm rot="10800000">
            <a:off x="6176063" y="1012175"/>
            <a:ext cx="709065" cy="601645"/>
            <a:chOff x="8076238" y="467775"/>
            <a:chExt cx="709065" cy="601645"/>
          </a:xfrm>
        </p:grpSpPr>
        <p:sp>
          <p:nvSpPr>
            <p:cNvPr id="454" name="Google Shape;454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6" name="Google Shape;456;p30"/>
            <p:cNvCxnSpPr>
              <a:stCxn id="454" idx="2"/>
              <a:endCxn id="455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0017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開會流程</a:t>
            </a:r>
            <a:endParaRPr dirty="0"/>
          </a:p>
        </p:txBody>
      </p:sp>
      <p:sp>
        <p:nvSpPr>
          <p:cNvPr id="425" name="Google Shape;425;p29"/>
          <p:cNvSpPr txBox="1">
            <a:spLocks noGrp="1"/>
          </p:cNvSpPr>
          <p:nvPr>
            <p:ph type="subTitle" idx="3"/>
          </p:nvPr>
        </p:nvSpPr>
        <p:spPr>
          <a:xfrm>
            <a:off x="2007600" y="3397975"/>
            <a:ext cx="2466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TW" altLang="en-US" sz="1600" dirty="0">
                <a:solidFill>
                  <a:srgbClr val="666666"/>
                </a:solidFill>
              </a:rPr>
              <a:t>跟隨人數、時數分配</a:t>
            </a:r>
          </a:p>
        </p:txBody>
      </p:sp>
      <p:sp>
        <p:nvSpPr>
          <p:cNvPr id="426" name="Google Shape;426;p29"/>
          <p:cNvSpPr txBox="1">
            <a:spLocks noGrp="1"/>
          </p:cNvSpPr>
          <p:nvPr>
            <p:ph type="subTitle" idx="1"/>
          </p:nvPr>
        </p:nvSpPr>
        <p:spPr>
          <a:xfrm>
            <a:off x="2007600" y="2130420"/>
            <a:ext cx="2466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活動日期、行程安排</a:t>
            </a:r>
            <a:endParaRPr dirty="0"/>
          </a:p>
        </p:txBody>
      </p:sp>
      <p:sp>
        <p:nvSpPr>
          <p:cNvPr id="427" name="Google Shape;427;p29"/>
          <p:cNvSpPr txBox="1">
            <a:spLocks noGrp="1"/>
          </p:cNvSpPr>
          <p:nvPr>
            <p:ph type="subTitle" idx="2"/>
          </p:nvPr>
        </p:nvSpPr>
        <p:spPr>
          <a:xfrm>
            <a:off x="5366402" y="2130420"/>
            <a:ext cx="2466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Deadline</a:t>
            </a:r>
            <a:r>
              <a:rPr lang="zh-TW" altLang="en-US" dirty="0"/>
              <a:t>、和其他組的合作</a:t>
            </a:r>
            <a:endParaRPr dirty="0"/>
          </a:p>
        </p:txBody>
      </p:sp>
      <p:sp>
        <p:nvSpPr>
          <p:cNvPr id="429" name="Google Shape;429;p29"/>
          <p:cNvSpPr txBox="1">
            <a:spLocks noGrp="1"/>
          </p:cNvSpPr>
          <p:nvPr>
            <p:ph type="title" idx="5"/>
          </p:nvPr>
        </p:nvSpPr>
        <p:spPr>
          <a:xfrm>
            <a:off x="1311298" y="1703481"/>
            <a:ext cx="6963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30" name="Google Shape;430;p29"/>
          <p:cNvSpPr txBox="1">
            <a:spLocks noGrp="1"/>
          </p:cNvSpPr>
          <p:nvPr>
            <p:ph type="title" idx="7"/>
          </p:nvPr>
        </p:nvSpPr>
        <p:spPr>
          <a:xfrm>
            <a:off x="4670095" y="1703481"/>
            <a:ext cx="6963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2" name="Google Shape;432;p29"/>
          <p:cNvSpPr txBox="1">
            <a:spLocks noGrp="1"/>
          </p:cNvSpPr>
          <p:nvPr>
            <p:ph type="title" idx="6"/>
          </p:nvPr>
        </p:nvSpPr>
        <p:spPr>
          <a:xfrm>
            <a:off x="1311298" y="2948281"/>
            <a:ext cx="6963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33" name="Google Shape;433;p29"/>
          <p:cNvSpPr txBox="1">
            <a:spLocks noGrp="1"/>
          </p:cNvSpPr>
          <p:nvPr>
            <p:ph type="subTitle" idx="9"/>
          </p:nvPr>
        </p:nvSpPr>
        <p:spPr>
          <a:xfrm>
            <a:off x="2007598" y="1841775"/>
            <a:ext cx="2466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活動流程</a:t>
            </a:r>
            <a:endParaRPr dirty="0"/>
          </a:p>
        </p:txBody>
      </p:sp>
      <p:sp>
        <p:nvSpPr>
          <p:cNvPr id="434" name="Google Shape;434;p29"/>
          <p:cNvSpPr txBox="1">
            <a:spLocks noGrp="1"/>
          </p:cNvSpPr>
          <p:nvPr>
            <p:ph type="subTitle" idx="13"/>
          </p:nvPr>
        </p:nvSpPr>
        <p:spPr>
          <a:xfrm>
            <a:off x="5366402" y="1841775"/>
            <a:ext cx="2466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各組注意事項</a:t>
            </a:r>
            <a:endParaRPr dirty="0"/>
          </a:p>
        </p:txBody>
      </p:sp>
      <p:sp>
        <p:nvSpPr>
          <p:cNvPr id="435" name="Google Shape;435;p29"/>
          <p:cNvSpPr txBox="1">
            <a:spLocks noGrp="1"/>
          </p:cNvSpPr>
          <p:nvPr>
            <p:ph type="subTitle" idx="14"/>
          </p:nvPr>
        </p:nvSpPr>
        <p:spPr>
          <a:xfrm>
            <a:off x="2007598" y="3143729"/>
            <a:ext cx="2466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行前說明</a:t>
            </a:r>
            <a:endParaRPr dirty="0"/>
          </a:p>
        </p:txBody>
      </p:sp>
      <p:grpSp>
        <p:nvGrpSpPr>
          <p:cNvPr id="437" name="Google Shape;437;p29"/>
          <p:cNvGrpSpPr/>
          <p:nvPr/>
        </p:nvGrpSpPr>
        <p:grpSpPr>
          <a:xfrm rot="-5400000" flipH="1">
            <a:off x="6891585" y="430550"/>
            <a:ext cx="709065" cy="601645"/>
            <a:chOff x="8076238" y="467775"/>
            <a:chExt cx="709065" cy="601645"/>
          </a:xfrm>
        </p:grpSpPr>
        <p:sp>
          <p:nvSpPr>
            <p:cNvPr id="438" name="Google Shape;438;p29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40" name="Google Shape;440;p29"/>
            <p:cNvCxnSpPr>
              <a:stCxn id="438" idx="2"/>
              <a:endCxn id="439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Google Shape;432;p29">
            <a:extLst>
              <a:ext uri="{FF2B5EF4-FFF2-40B4-BE49-F238E27FC236}">
                <a16:creationId xmlns:a16="http://schemas.microsoft.com/office/drawing/2014/main" id="{B738AAB1-7F8F-41F9-B7AE-8D24BC8DA58A}"/>
              </a:ext>
            </a:extLst>
          </p:cNvPr>
          <p:cNvSpPr txBox="1">
            <a:spLocks/>
          </p:cNvSpPr>
          <p:nvPr/>
        </p:nvSpPr>
        <p:spPr>
          <a:xfrm>
            <a:off x="4670095" y="3005429"/>
            <a:ext cx="696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</a:t>
            </a:r>
            <a:r>
              <a:rPr lang="en-US" altLang="zh-TW" dirty="0"/>
              <a:t>4</a:t>
            </a:r>
            <a:endParaRPr lang="en" dirty="0"/>
          </a:p>
        </p:txBody>
      </p:sp>
      <p:sp>
        <p:nvSpPr>
          <p:cNvPr id="28" name="Google Shape;435;p29">
            <a:extLst>
              <a:ext uri="{FF2B5EF4-FFF2-40B4-BE49-F238E27FC236}">
                <a16:creationId xmlns:a16="http://schemas.microsoft.com/office/drawing/2014/main" id="{A05006FF-3661-4C9B-820E-BEA730AB9890}"/>
              </a:ext>
            </a:extLst>
          </p:cNvPr>
          <p:cNvSpPr txBox="1">
            <a:spLocks/>
          </p:cNvSpPr>
          <p:nvPr/>
        </p:nvSpPr>
        <p:spPr>
          <a:xfrm>
            <a:off x="5366395" y="3143729"/>
            <a:ext cx="24663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zh-TW" altLang="en-US" dirty="0"/>
              <a:t>組長報告</a:t>
            </a:r>
          </a:p>
        </p:txBody>
      </p:sp>
      <p:sp>
        <p:nvSpPr>
          <p:cNvPr id="29" name="Google Shape;425;p29">
            <a:extLst>
              <a:ext uri="{FF2B5EF4-FFF2-40B4-BE49-F238E27FC236}">
                <a16:creationId xmlns:a16="http://schemas.microsoft.com/office/drawing/2014/main" id="{07CB230B-0CAF-4139-97A4-DBFF35921FED}"/>
              </a:ext>
            </a:extLst>
          </p:cNvPr>
          <p:cNvSpPr txBox="1">
            <a:spLocks/>
          </p:cNvSpPr>
          <p:nvPr/>
        </p:nvSpPr>
        <p:spPr>
          <a:xfrm>
            <a:off x="5366395" y="3397975"/>
            <a:ext cx="24663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/>
            <a:r>
              <a:rPr lang="zh-TW" altLang="en-US" sz="1600" dirty="0">
                <a:solidFill>
                  <a:srgbClr val="666666"/>
                </a:solidFill>
              </a:rPr>
              <a:t>組長報告當前進度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 txBox="1">
            <a:spLocks noGrp="1"/>
          </p:cNvSpPr>
          <p:nvPr>
            <p:ph type="title"/>
          </p:nvPr>
        </p:nvSpPr>
        <p:spPr>
          <a:xfrm>
            <a:off x="1849850" y="2303250"/>
            <a:ext cx="4204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活動流程</a:t>
            </a:r>
            <a:endParaRPr dirty="0"/>
          </a:p>
        </p:txBody>
      </p:sp>
      <p:sp>
        <p:nvSpPr>
          <p:cNvPr id="446" name="Google Shape;446;p30"/>
          <p:cNvSpPr txBox="1">
            <a:spLocks noGrp="1"/>
          </p:cNvSpPr>
          <p:nvPr>
            <p:ph type="subTitle" idx="1"/>
          </p:nvPr>
        </p:nvSpPr>
        <p:spPr>
          <a:xfrm>
            <a:off x="1849850" y="3473425"/>
            <a:ext cx="42045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活動日期、行程安排</a:t>
            </a:r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 idx="2"/>
          </p:nvPr>
        </p:nvSpPr>
        <p:spPr>
          <a:xfrm>
            <a:off x="1849850" y="1159350"/>
            <a:ext cx="1702500" cy="11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48" name="Google Shape;448;p30"/>
          <p:cNvGrpSpPr/>
          <p:nvPr/>
        </p:nvGrpSpPr>
        <p:grpSpPr>
          <a:xfrm>
            <a:off x="1384412" y="3727175"/>
            <a:ext cx="709065" cy="601645"/>
            <a:chOff x="8076238" y="467775"/>
            <a:chExt cx="709065" cy="601645"/>
          </a:xfrm>
        </p:grpSpPr>
        <p:sp>
          <p:nvSpPr>
            <p:cNvPr id="449" name="Google Shape;449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1" name="Google Shape;451;p30"/>
            <p:cNvCxnSpPr>
              <a:stCxn id="449" idx="2"/>
              <a:endCxn id="450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2" name="Google Shape;452;p30"/>
          <p:cNvCxnSpPr/>
          <p:nvPr/>
        </p:nvCxnSpPr>
        <p:spPr>
          <a:xfrm>
            <a:off x="1849850" y="3279600"/>
            <a:ext cx="731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3" name="Google Shape;453;p30"/>
          <p:cNvGrpSpPr/>
          <p:nvPr/>
        </p:nvGrpSpPr>
        <p:grpSpPr>
          <a:xfrm rot="10800000">
            <a:off x="6176063" y="1012175"/>
            <a:ext cx="709065" cy="601645"/>
            <a:chOff x="8076238" y="467775"/>
            <a:chExt cx="709065" cy="601645"/>
          </a:xfrm>
        </p:grpSpPr>
        <p:sp>
          <p:nvSpPr>
            <p:cNvPr id="454" name="Google Shape;454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6" name="Google Shape;456;p30"/>
            <p:cNvCxnSpPr>
              <a:stCxn id="454" idx="2"/>
              <a:endCxn id="455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活動日期、流程</a:t>
            </a:r>
            <a:endParaRPr dirty="0"/>
          </a:p>
        </p:txBody>
      </p:sp>
      <p:graphicFrame>
        <p:nvGraphicFramePr>
          <p:cNvPr id="635" name="Google Shape;635;p41"/>
          <p:cNvGraphicFramePr/>
          <p:nvPr>
            <p:extLst>
              <p:ext uri="{D42A27DB-BD31-4B8C-83A1-F6EECF244321}">
                <p14:modId xmlns:p14="http://schemas.microsoft.com/office/powerpoint/2010/main" val="3443069806"/>
              </p:ext>
            </p:extLst>
          </p:nvPr>
        </p:nvGraphicFramePr>
        <p:xfrm>
          <a:off x="648000" y="1017725"/>
          <a:ext cx="7704000" cy="3930030"/>
        </p:xfrm>
        <a:graphic>
          <a:graphicData uri="http://schemas.openxmlformats.org/drawingml/2006/table">
            <a:tbl>
              <a:tblPr>
                <a:noFill/>
                <a:tableStyleId>{5D4DD7E2-968F-465B-9122-35B1AD37E20B}</a:tableStyleId>
              </a:tblPr>
              <a:tblGrid>
                <a:gridCol w="256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9/20</a:t>
                      </a:r>
                      <a:endParaRPr sz="2000" b="1" dirty="0">
                        <a:solidFill>
                          <a:schemeClr val="accen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9/21</a:t>
                      </a:r>
                      <a:endParaRPr sz="2000" b="1" dirty="0">
                        <a:solidFill>
                          <a:schemeClr val="accen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b="1" dirty="0">
                          <a:solidFill>
                            <a:schemeClr val="accent2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9/22</a:t>
                      </a:r>
                      <a:endParaRPr sz="2000" b="1" dirty="0">
                        <a:solidFill>
                          <a:schemeClr val="accen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accen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2503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吃晚餐</a:t>
                      </a:r>
                      <a:endParaRPr lang="en-US"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破冰遊戲</a:t>
                      </a:r>
                      <a:endParaRPr lang="en-US"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試膽大會</a:t>
                      </a:r>
                      <a:endParaRPr lang="en-US" altLang="zh-TW"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  <a:p>
                      <a:pPr marL="1524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8.00</a:t>
                      </a: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集合完畢</a:t>
                      </a:r>
                      <a:endParaRPr lang="en-US"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10.00~15.00</a:t>
                      </a: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泛舟</a:t>
                      </a:r>
                      <a:endParaRPr lang="en-US"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17.30~20.30</a:t>
                      </a:r>
                    </a:p>
                    <a:p>
                      <a:pPr marL="1524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None/>
                      </a:pP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       烤肉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7.00~9.00</a:t>
                      </a: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吃早餐、集合</a:t>
                      </a:r>
                      <a:endParaRPr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9.00~11.00</a:t>
                      </a: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林田山文物館</a:t>
                      </a:r>
                      <a:endParaRPr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11.00~14.30.</a:t>
                      </a: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回宿舍、集合完畢</a:t>
                      </a:r>
                      <a:endParaRPr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14;30~17:00</a:t>
                      </a: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闖關遊戲</a:t>
                      </a:r>
                      <a:endParaRPr lang="en-US" altLang="zh-TW"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18.00~20.00</a:t>
                      </a: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晚餐、晚會</a:t>
                      </a:r>
                      <a:endParaRPr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endParaRPr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825"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時間</a:t>
                      </a: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:17.00~22.00</a:t>
                      </a:r>
                    </a:p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地點</a:t>
                      </a: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理二</a:t>
                      </a: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A337</a:t>
                      </a: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和其他教室</a:t>
                      </a:r>
                      <a:endParaRPr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集合地點</a:t>
                      </a: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集賢</a:t>
                      </a:r>
                      <a:endParaRPr lang="en-US" altLang="zh-TW"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泛舟地點</a:t>
                      </a: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秀姑巒溪</a:t>
                      </a:r>
                      <a:endParaRPr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闖關地點</a:t>
                      </a: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圖書館附近空地</a:t>
                      </a:r>
                      <a:endParaRPr lang="en-US" altLang="zh-TW"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晚會地點</a:t>
                      </a: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  <a:sym typeface="Mulish Medium"/>
                        </a:rPr>
                        <a:t>學活</a:t>
                      </a:r>
                      <a:endParaRPr lang="en-US" altLang="zh-TW"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 txBox="1">
            <a:spLocks noGrp="1"/>
          </p:cNvSpPr>
          <p:nvPr>
            <p:ph type="title"/>
          </p:nvPr>
        </p:nvSpPr>
        <p:spPr>
          <a:xfrm>
            <a:off x="403200" y="410120"/>
            <a:ext cx="267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活動大概細流</a:t>
            </a:r>
            <a:endParaRPr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EBBD7D-CD77-49B9-ACDE-7DC3CC6E3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000" y="692965"/>
            <a:ext cx="5413116" cy="42048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 txBox="1">
            <a:spLocks noGrp="1"/>
          </p:cNvSpPr>
          <p:nvPr>
            <p:ph type="title"/>
          </p:nvPr>
        </p:nvSpPr>
        <p:spPr>
          <a:xfrm>
            <a:off x="1849850" y="2303250"/>
            <a:ext cx="4204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各組注意事項</a:t>
            </a:r>
            <a:endParaRPr dirty="0"/>
          </a:p>
        </p:txBody>
      </p:sp>
      <p:sp>
        <p:nvSpPr>
          <p:cNvPr id="446" name="Google Shape;446;p30"/>
          <p:cNvSpPr txBox="1">
            <a:spLocks noGrp="1"/>
          </p:cNvSpPr>
          <p:nvPr>
            <p:ph type="subTitle" idx="1"/>
          </p:nvPr>
        </p:nvSpPr>
        <p:spPr>
          <a:xfrm>
            <a:off x="1849850" y="3473425"/>
            <a:ext cx="42045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Deadline</a:t>
            </a:r>
            <a:r>
              <a:rPr lang="zh-TW" altLang="en-US" dirty="0"/>
              <a:t>、和其他組的合作</a:t>
            </a:r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 idx="2"/>
          </p:nvPr>
        </p:nvSpPr>
        <p:spPr>
          <a:xfrm>
            <a:off x="1849850" y="1159350"/>
            <a:ext cx="1702500" cy="11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2</a:t>
            </a:r>
            <a:endParaRPr dirty="0"/>
          </a:p>
        </p:txBody>
      </p:sp>
      <p:grpSp>
        <p:nvGrpSpPr>
          <p:cNvPr id="448" name="Google Shape;448;p30"/>
          <p:cNvGrpSpPr/>
          <p:nvPr/>
        </p:nvGrpSpPr>
        <p:grpSpPr>
          <a:xfrm>
            <a:off x="1384412" y="3727175"/>
            <a:ext cx="709065" cy="601645"/>
            <a:chOff x="8076238" y="467775"/>
            <a:chExt cx="709065" cy="601645"/>
          </a:xfrm>
        </p:grpSpPr>
        <p:sp>
          <p:nvSpPr>
            <p:cNvPr id="449" name="Google Shape;449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1" name="Google Shape;451;p30"/>
            <p:cNvCxnSpPr>
              <a:stCxn id="449" idx="2"/>
              <a:endCxn id="450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2" name="Google Shape;452;p30"/>
          <p:cNvCxnSpPr/>
          <p:nvPr/>
        </p:nvCxnSpPr>
        <p:spPr>
          <a:xfrm>
            <a:off x="1849850" y="3279600"/>
            <a:ext cx="731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3" name="Google Shape;453;p30"/>
          <p:cNvGrpSpPr/>
          <p:nvPr/>
        </p:nvGrpSpPr>
        <p:grpSpPr>
          <a:xfrm rot="10800000">
            <a:off x="6176063" y="1012175"/>
            <a:ext cx="709065" cy="601645"/>
            <a:chOff x="8076238" y="467775"/>
            <a:chExt cx="709065" cy="601645"/>
          </a:xfrm>
        </p:grpSpPr>
        <p:sp>
          <p:nvSpPr>
            <p:cNvPr id="454" name="Google Shape;454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6" name="Google Shape;456;p30"/>
            <p:cNvCxnSpPr>
              <a:stCxn id="454" idx="2"/>
              <a:endCxn id="455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8690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 txBox="1">
            <a:spLocks noGrp="1"/>
          </p:cNvSpPr>
          <p:nvPr>
            <p:ph type="title"/>
          </p:nvPr>
        </p:nvSpPr>
        <p:spPr>
          <a:xfrm>
            <a:off x="720000" y="257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M Sans" panose="02020500000000000000" charset="0"/>
              </a:rPr>
              <a:t>Deadline</a:t>
            </a:r>
            <a:r>
              <a:rPr lang="en-US" altLang="zh-TW" dirty="0">
                <a:latin typeface="DM Sans" panose="02020500000000000000" charset="0"/>
              </a:rPr>
              <a:t>—</a:t>
            </a:r>
            <a:r>
              <a:rPr lang="zh-TW" altLang="en-US" dirty="0">
                <a:latin typeface="DM Sans" panose="02020500000000000000" charset="0"/>
              </a:rPr>
              <a:t>活動組</a:t>
            </a:r>
            <a:endParaRPr dirty="0">
              <a:latin typeface="DM Sans" panose="02020500000000000000" charset="0"/>
            </a:endParaRPr>
          </a:p>
        </p:txBody>
      </p:sp>
      <p:graphicFrame>
        <p:nvGraphicFramePr>
          <p:cNvPr id="417" name="Google Shape;417;p28"/>
          <p:cNvGraphicFramePr/>
          <p:nvPr>
            <p:extLst>
              <p:ext uri="{D42A27DB-BD31-4B8C-83A1-F6EECF244321}">
                <p14:modId xmlns:p14="http://schemas.microsoft.com/office/powerpoint/2010/main" val="1810198791"/>
              </p:ext>
            </p:extLst>
          </p:nvPr>
        </p:nvGraphicFramePr>
        <p:xfrm>
          <a:off x="2044262" y="1307875"/>
          <a:ext cx="5055476" cy="3017350"/>
        </p:xfrm>
        <a:graphic>
          <a:graphicData uri="http://schemas.openxmlformats.org/drawingml/2006/table">
            <a:tbl>
              <a:tblPr>
                <a:noFill/>
                <a:tableStyleId>{5D4DD7E2-968F-465B-9122-35B1AD37E20B}</a:tableStyleId>
              </a:tblPr>
              <a:tblGrid>
                <a:gridCol w="130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zh-TW" sz="1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破冰、晚會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3/31(</a:t>
                      </a:r>
                      <a:r>
                        <a:rPr lang="zh-TW" altLang="zh-TW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日</a:t>
                      </a: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dirty="0">
                        <a:solidFill>
                          <a:schemeClr val="tx1"/>
                        </a:solidFill>
                        <a:latin typeface="DM Sans" panose="02020500000000000000" charset="0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u="none" dirty="0">
                          <a:solidFill>
                            <a:schemeClr val="bg1"/>
                          </a:solidFill>
                          <a:latin typeface="DM Sans" panose="02020500000000000000" charset="0"/>
                          <a:ea typeface="Fjalla One"/>
                          <a:cs typeface="Fjalla One"/>
                          <a:sym typeface="Fjalla One"/>
                        </a:rPr>
                        <a:t>試膽</a:t>
                      </a:r>
                      <a:endParaRPr sz="1800" u="none" dirty="0">
                        <a:solidFill>
                          <a:schemeClr val="bg1"/>
                        </a:solidFill>
                        <a:latin typeface="DM Sans" panose="02020500000000000000" charset="0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800" u="none" dirty="0">
                          <a:solidFill>
                            <a:schemeClr val="dk1"/>
                          </a:solidFill>
                          <a:latin typeface="DM Sans" panose="02020500000000000000" charset="0"/>
                          <a:ea typeface="Mulish"/>
                          <a:cs typeface="Mulish"/>
                          <a:sym typeface="Mulish"/>
                        </a:rPr>
                        <a:t>5/5(</a:t>
                      </a:r>
                      <a:r>
                        <a:rPr lang="zh-TW" altLang="en-US" sz="1800" u="none" dirty="0">
                          <a:solidFill>
                            <a:schemeClr val="dk1"/>
                          </a:solidFill>
                          <a:latin typeface="DM Sans" panose="02020500000000000000" charset="0"/>
                          <a:ea typeface="Mulish"/>
                          <a:cs typeface="Mulish"/>
                          <a:sym typeface="Mulish"/>
                        </a:rPr>
                        <a:t>日</a:t>
                      </a:r>
                      <a:r>
                        <a:rPr lang="en-US" altLang="zh-TW" sz="1800" u="none" dirty="0">
                          <a:solidFill>
                            <a:schemeClr val="dk1"/>
                          </a:solidFill>
                          <a:latin typeface="DM Sans" panose="02020500000000000000" charset="0"/>
                          <a:ea typeface="Mulish"/>
                          <a:cs typeface="Mulish"/>
                          <a:sym typeface="Mulish"/>
                        </a:rPr>
                        <a:t>)</a:t>
                      </a:r>
                      <a:endParaRPr sz="1800" u="none" dirty="0">
                        <a:solidFill>
                          <a:schemeClr val="dk1"/>
                        </a:solidFill>
                        <a:latin typeface="DM Sans" panose="02020500000000000000" charset="0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u="none" dirty="0">
                          <a:solidFill>
                            <a:schemeClr val="accent2"/>
                          </a:solidFill>
                          <a:latin typeface="DM Sans" panose="02020500000000000000" charset="0"/>
                          <a:ea typeface="Fjalla One"/>
                          <a:cs typeface="Fjalla One"/>
                          <a:sym typeface="Fjalla One"/>
                        </a:rPr>
                        <a:t>闖關</a:t>
                      </a:r>
                      <a:endParaRPr sz="1800" u="none" dirty="0">
                        <a:solidFill>
                          <a:schemeClr val="accent2"/>
                        </a:solidFill>
                        <a:latin typeface="DM Sans" panose="02020500000000000000" charset="0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800" u="none" dirty="0">
                          <a:solidFill>
                            <a:schemeClr val="dk1"/>
                          </a:solidFill>
                          <a:latin typeface="DM Sans" panose="02020500000000000000" charset="0"/>
                          <a:ea typeface="Mulish"/>
                          <a:cs typeface="Mulish"/>
                          <a:sym typeface="Mulish"/>
                        </a:rPr>
                        <a:t>5/15(</a:t>
                      </a:r>
                      <a:r>
                        <a:rPr lang="zh-TW" altLang="en-US" sz="1800" u="none" dirty="0">
                          <a:solidFill>
                            <a:schemeClr val="dk1"/>
                          </a:solidFill>
                          <a:latin typeface="DM Sans" panose="02020500000000000000" charset="0"/>
                          <a:ea typeface="Mulish"/>
                          <a:cs typeface="Mulish"/>
                          <a:sym typeface="Mulish"/>
                        </a:rPr>
                        <a:t>三</a:t>
                      </a:r>
                      <a:r>
                        <a:rPr lang="en-US" altLang="zh-TW" sz="1800" u="none" dirty="0">
                          <a:solidFill>
                            <a:schemeClr val="dk1"/>
                          </a:solidFill>
                          <a:latin typeface="DM Sans" panose="02020500000000000000" charset="0"/>
                          <a:ea typeface="Mulish"/>
                          <a:cs typeface="Mulish"/>
                          <a:sym typeface="Mulish"/>
                        </a:rPr>
                        <a:t>)</a:t>
                      </a:r>
                      <a:endParaRPr sz="1800" u="none" dirty="0">
                        <a:solidFill>
                          <a:schemeClr val="dk1"/>
                        </a:solidFill>
                        <a:latin typeface="DM Sans" panose="02020500000000000000" charset="0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u="none" dirty="0">
                          <a:solidFill>
                            <a:schemeClr val="accent2"/>
                          </a:solidFill>
                          <a:latin typeface="DM Sans" panose="02020500000000000000" charset="0"/>
                          <a:ea typeface="Fjalla One"/>
                          <a:cs typeface="Fjalla One"/>
                          <a:sym typeface="Fjalla One"/>
                        </a:rPr>
                        <a:t>活動交接</a:t>
                      </a:r>
                      <a:endParaRPr sz="1800" u="none" dirty="0">
                        <a:solidFill>
                          <a:schemeClr val="accent2"/>
                        </a:solidFill>
                        <a:latin typeface="DM Sans" panose="02020500000000000000" charset="0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800" u="none" dirty="0">
                          <a:solidFill>
                            <a:schemeClr val="dk1"/>
                          </a:solidFill>
                          <a:latin typeface="DM Sans" panose="02020500000000000000" charset="0"/>
                          <a:ea typeface="Mulish"/>
                          <a:cs typeface="Mulish"/>
                          <a:sym typeface="Mulish"/>
                        </a:rPr>
                        <a:t>5/20(</a:t>
                      </a:r>
                      <a:r>
                        <a:rPr lang="zh-TW" altLang="en-US" sz="1800" u="none" dirty="0">
                          <a:solidFill>
                            <a:schemeClr val="dk1"/>
                          </a:solidFill>
                          <a:latin typeface="DM Sans" panose="02020500000000000000" charset="0"/>
                          <a:ea typeface="Mulish"/>
                          <a:cs typeface="Mulish"/>
                          <a:sym typeface="Mulish"/>
                        </a:rPr>
                        <a:t>一</a:t>
                      </a:r>
                      <a:r>
                        <a:rPr lang="en-US" altLang="zh-TW" sz="1800" u="none" dirty="0">
                          <a:solidFill>
                            <a:schemeClr val="dk1"/>
                          </a:solidFill>
                          <a:latin typeface="DM Sans" panose="02020500000000000000" charset="0"/>
                          <a:ea typeface="Mulish"/>
                          <a:cs typeface="Mulish"/>
                          <a:sym typeface="Mulish"/>
                        </a:rPr>
                        <a:t>)</a:t>
                      </a:r>
                      <a:r>
                        <a:rPr lang="zh-TW" altLang="en-US" sz="1800" u="none" dirty="0">
                          <a:solidFill>
                            <a:schemeClr val="dk1"/>
                          </a:solidFill>
                          <a:latin typeface="DM Sans" panose="02020500000000000000" charset="0"/>
                          <a:ea typeface="Mulish"/>
                          <a:cs typeface="Mulish"/>
                          <a:sym typeface="Mulish"/>
                        </a:rPr>
                        <a:t>    *</a:t>
                      </a:r>
                      <a:r>
                        <a:rPr lang="zh-TW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開會時討論交接集合時間，需要全體出席。</a:t>
                      </a:r>
                      <a:endParaRPr sz="1800" u="none" dirty="0">
                        <a:solidFill>
                          <a:schemeClr val="dk1"/>
                        </a:solidFill>
                        <a:latin typeface="DM Sans" panose="02020500000000000000" charset="0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sng" dirty="0">
                        <a:solidFill>
                          <a:schemeClr val="accen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accen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 txBox="1">
            <a:spLocks noGrp="1"/>
          </p:cNvSpPr>
          <p:nvPr>
            <p:ph type="title"/>
          </p:nvPr>
        </p:nvSpPr>
        <p:spPr>
          <a:xfrm>
            <a:off x="720000" y="257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M Sans" panose="02020500000000000000" charset="0"/>
              </a:rPr>
              <a:t>Deadline</a:t>
            </a:r>
            <a:r>
              <a:rPr lang="en-US" altLang="zh-TW" dirty="0">
                <a:latin typeface="DM Sans" panose="02020500000000000000" charset="0"/>
              </a:rPr>
              <a:t>—</a:t>
            </a:r>
            <a:r>
              <a:rPr lang="zh-TW" altLang="en-US" dirty="0">
                <a:latin typeface="DM Sans" panose="02020500000000000000" charset="0"/>
              </a:rPr>
              <a:t>美宣組</a:t>
            </a:r>
            <a:br>
              <a:rPr lang="en-US" altLang="zh-TW" dirty="0">
                <a:latin typeface="DM Sans" panose="02020500000000000000" charset="0"/>
              </a:rPr>
            </a:br>
            <a:endParaRPr dirty="0">
              <a:latin typeface="DM Sans" panose="02020500000000000000" charset="0"/>
            </a:endParaRPr>
          </a:p>
        </p:txBody>
      </p:sp>
      <p:graphicFrame>
        <p:nvGraphicFramePr>
          <p:cNvPr id="4" name="Google Shape;417;p28">
            <a:extLst>
              <a:ext uri="{FF2B5EF4-FFF2-40B4-BE49-F238E27FC236}">
                <a16:creationId xmlns:a16="http://schemas.microsoft.com/office/drawing/2014/main" id="{80E1D274-EDFD-497A-8C81-162290162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723016"/>
              </p:ext>
            </p:extLst>
          </p:nvPr>
        </p:nvGraphicFramePr>
        <p:xfrm>
          <a:off x="2270900" y="1412180"/>
          <a:ext cx="4115500" cy="2529670"/>
        </p:xfrm>
        <a:graphic>
          <a:graphicData uri="http://schemas.openxmlformats.org/drawingml/2006/table">
            <a:tbl>
              <a:tblPr>
                <a:noFill/>
                <a:tableStyleId>{5D4DD7E2-968F-465B-9122-35B1AD37E20B}</a:tableStyleId>
              </a:tblPr>
              <a:tblGrid>
                <a:gridCol w="209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zh-TW" sz="1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基本物品（狗牌等）</a:t>
                      </a:r>
                      <a:endParaRPr lang="zh-TW" altLang="en-US" sz="1800" u="sng" dirty="0">
                        <a:solidFill>
                          <a:schemeClr val="bg1"/>
                        </a:solidFill>
                        <a:latin typeface="DM Sans" panose="02020500000000000000" charset="0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4/14(</a:t>
                      </a:r>
                      <a:r>
                        <a:rPr lang="zh-TW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日</a:t>
                      </a: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DM Sans" panose="02020500000000000000" charset="0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zh-TW" sz="1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破冰、晚會物品</a:t>
                      </a:r>
                      <a:endParaRPr lang="zh-TW" altLang="en-US" sz="1800" u="sng" dirty="0">
                        <a:solidFill>
                          <a:schemeClr val="bg1"/>
                        </a:solidFill>
                        <a:latin typeface="DM Sans" panose="02020500000000000000" charset="0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4/28(</a:t>
                      </a:r>
                      <a:r>
                        <a:rPr lang="zh-TW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日</a:t>
                      </a: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DM Sans" panose="02020500000000000000" charset="0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zh-TW" sz="1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試膽物品</a:t>
                      </a:r>
                      <a:endParaRPr lang="zh-TW" altLang="en-US" sz="1800" u="sng" dirty="0">
                        <a:solidFill>
                          <a:schemeClr val="bg1"/>
                        </a:solidFill>
                        <a:latin typeface="DM Sans" panose="02020500000000000000" charset="0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6/21(</a:t>
                      </a:r>
                      <a:r>
                        <a:rPr lang="zh-TW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五</a:t>
                      </a: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zh-TW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DM Sans" panose="02020500000000000000" charset="0"/>
                        <a:ea typeface="Arial"/>
                        <a:cs typeface="Arial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zh-TW" sz="1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闖關物品</a:t>
                      </a:r>
                      <a:endParaRPr sz="1800" u="sng" dirty="0">
                        <a:solidFill>
                          <a:schemeClr val="bg1"/>
                        </a:solidFill>
                        <a:latin typeface="DM Sans" panose="02020500000000000000" charset="0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6/21(</a:t>
                      </a:r>
                      <a:r>
                        <a:rPr lang="zh-TW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五</a:t>
                      </a: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dirty="0">
                        <a:solidFill>
                          <a:schemeClr val="dk1"/>
                        </a:solidFill>
                        <a:latin typeface="DM Sans" panose="02020500000000000000" charset="0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sng" dirty="0">
                        <a:solidFill>
                          <a:schemeClr val="accen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accen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53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 txBox="1">
            <a:spLocks noGrp="1"/>
          </p:cNvSpPr>
          <p:nvPr>
            <p:ph type="title"/>
          </p:nvPr>
        </p:nvSpPr>
        <p:spPr>
          <a:xfrm>
            <a:off x="720000" y="257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M Sans" panose="02020500000000000000" charset="0"/>
              </a:rPr>
              <a:t>Deadline</a:t>
            </a:r>
            <a:r>
              <a:rPr lang="en-US" altLang="zh-TW" dirty="0">
                <a:latin typeface="DM Sans" panose="02020500000000000000" charset="0"/>
              </a:rPr>
              <a:t>—</a:t>
            </a:r>
            <a:r>
              <a:rPr lang="zh-TW" altLang="en-US" dirty="0">
                <a:latin typeface="DM Sans" panose="02020500000000000000" charset="0"/>
              </a:rPr>
              <a:t>公關組</a:t>
            </a:r>
            <a:br>
              <a:rPr lang="en-US" altLang="zh-TW" dirty="0">
                <a:latin typeface="DM Sans" panose="02020500000000000000" charset="0"/>
              </a:rPr>
            </a:br>
            <a:endParaRPr dirty="0">
              <a:latin typeface="DM Sans" panose="02020500000000000000" charset="0"/>
            </a:endParaRPr>
          </a:p>
        </p:txBody>
      </p:sp>
      <p:graphicFrame>
        <p:nvGraphicFramePr>
          <p:cNvPr id="4" name="Google Shape;417;p28">
            <a:extLst>
              <a:ext uri="{FF2B5EF4-FFF2-40B4-BE49-F238E27FC236}">
                <a16:creationId xmlns:a16="http://schemas.microsoft.com/office/drawing/2014/main" id="{80E1D274-EDFD-497A-8C81-162290162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655819"/>
              </p:ext>
            </p:extLst>
          </p:nvPr>
        </p:nvGraphicFramePr>
        <p:xfrm>
          <a:off x="2270900" y="1412180"/>
          <a:ext cx="4115500" cy="2636350"/>
        </p:xfrm>
        <a:graphic>
          <a:graphicData uri="http://schemas.openxmlformats.org/drawingml/2006/table">
            <a:tbl>
              <a:tblPr>
                <a:noFill/>
                <a:tableStyleId>{5D4DD7E2-968F-465B-9122-35B1AD37E20B}</a:tableStyleId>
              </a:tblPr>
              <a:tblGrid>
                <a:gridCol w="209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1800" b="0" u="none" dirty="0">
                          <a:solidFill>
                            <a:schemeClr val="bg1"/>
                          </a:solidFill>
                          <a:latin typeface="DM Sans" panose="02020500000000000000" charset="0"/>
                          <a:ea typeface="Fjalla One"/>
                          <a:cs typeface="Fjalla One"/>
                          <a:sym typeface="Fjalla One"/>
                        </a:rPr>
                        <a:t>泛舟業者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3/31(</a:t>
                      </a:r>
                      <a:r>
                        <a:rPr lang="zh-TW" altLang="zh-TW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日</a:t>
                      </a: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dirty="0">
                        <a:solidFill>
                          <a:schemeClr val="tx1"/>
                        </a:solidFill>
                        <a:latin typeface="DM Sans" panose="02020500000000000000" charset="0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DM Sans" panose="02020500000000000000" charset="0"/>
                          <a:ea typeface="Fjalla One"/>
                          <a:cs typeface="Arial"/>
                          <a:sym typeface="Arial"/>
                        </a:rPr>
                        <a:t>民宿業者</a:t>
                      </a:r>
                      <a:endParaRPr lang="zh-TW" altLang="en-US" sz="1800" b="0" u="none" dirty="0">
                        <a:solidFill>
                          <a:schemeClr val="bg1"/>
                        </a:solidFill>
                        <a:latin typeface="DM Sans" panose="02020500000000000000" charset="0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4/21(</a:t>
                      </a:r>
                      <a:r>
                        <a:rPr lang="zh-TW" altLang="zh-TW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日</a:t>
                      </a: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dirty="0">
                        <a:solidFill>
                          <a:schemeClr val="tx1"/>
                        </a:solidFill>
                        <a:latin typeface="DM Sans" panose="02020500000000000000" charset="0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b="0" u="none" dirty="0">
                          <a:solidFill>
                            <a:schemeClr val="bg1"/>
                          </a:solidFill>
                          <a:latin typeface="DM Sans" panose="02020500000000000000" charset="0"/>
                          <a:ea typeface="Fjalla One"/>
                          <a:cs typeface="Fjalla One"/>
                          <a:sym typeface="Fjalla One"/>
                        </a:rPr>
                        <a:t>保險業者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4/21(</a:t>
                      </a:r>
                      <a:r>
                        <a:rPr lang="zh-TW" altLang="zh-TW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五</a:t>
                      </a: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zh-TW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DM Sans" panose="02020500000000000000" charset="0"/>
                        <a:ea typeface="Arial"/>
                        <a:cs typeface="Arial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b="0" u="none" dirty="0">
                          <a:solidFill>
                            <a:schemeClr val="bg1"/>
                          </a:solidFill>
                          <a:latin typeface="DM Sans" panose="02020500000000000000" charset="0"/>
                          <a:ea typeface="Fjalla One"/>
                          <a:cs typeface="Fjalla One"/>
                          <a:sym typeface="Fjalla One"/>
                        </a:rPr>
                        <a:t>遊覽車</a:t>
                      </a:r>
                      <a:endParaRPr sz="1800" b="0" u="none" dirty="0">
                        <a:solidFill>
                          <a:schemeClr val="bg1"/>
                        </a:solidFill>
                        <a:latin typeface="DM Sans" panose="02020500000000000000" charset="0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4/30(</a:t>
                      </a:r>
                      <a:r>
                        <a:rPr lang="zh-TW" altLang="zh-TW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五</a:t>
                      </a: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M Sans" panose="02020500000000000000" charset="0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dirty="0">
                        <a:solidFill>
                          <a:schemeClr val="tx1"/>
                        </a:solidFill>
                        <a:latin typeface="DM Sans" panose="02020500000000000000" charset="0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b="0" u="none" dirty="0">
                          <a:solidFill>
                            <a:schemeClr val="bg1"/>
                          </a:solidFill>
                          <a:latin typeface="DM Sans" panose="02020500000000000000" charset="0"/>
                          <a:ea typeface="Fjalla One"/>
                          <a:cs typeface="Fjalla One"/>
                          <a:sym typeface="Fjalla One"/>
                        </a:rPr>
                        <a:t>場刊</a:t>
                      </a:r>
                      <a:endParaRPr sz="1800" b="0" u="none" dirty="0">
                        <a:solidFill>
                          <a:schemeClr val="bg1"/>
                        </a:solidFill>
                        <a:latin typeface="DM Sans" panose="02020500000000000000" charset="0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u="none" dirty="0">
                          <a:solidFill>
                            <a:schemeClr val="tx1"/>
                          </a:solidFill>
                          <a:latin typeface="DM Sans" panose="02020500000000000000" charset="0"/>
                          <a:ea typeface="Mulish"/>
                          <a:cs typeface="Mulish"/>
                          <a:sym typeface="Mulish"/>
                        </a:rPr>
                        <a:t>5</a:t>
                      </a:r>
                      <a:r>
                        <a:rPr lang="zh-TW" altLang="en-US" sz="1800" b="0" u="none" dirty="0">
                          <a:solidFill>
                            <a:schemeClr val="tx1"/>
                          </a:solidFill>
                          <a:latin typeface="DM Sans" panose="02020500000000000000" charset="0"/>
                          <a:ea typeface="Mulish"/>
                          <a:cs typeface="Mulish"/>
                          <a:sym typeface="Mulish"/>
                        </a:rPr>
                        <a:t>月中</a:t>
                      </a:r>
                      <a:endParaRPr sz="1800" b="0" u="none" dirty="0">
                        <a:solidFill>
                          <a:schemeClr val="tx1"/>
                        </a:solidFill>
                        <a:latin typeface="DM Sans" panose="02020500000000000000" charset="0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accen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443887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Inspiration Workshop by Slidesgo">
  <a:themeElements>
    <a:clrScheme name="Simple Light">
      <a:dk1>
        <a:srgbClr val="353334"/>
      </a:dk1>
      <a:lt1>
        <a:srgbClr val="FFFFF1"/>
      </a:lt1>
      <a:dk2>
        <a:srgbClr val="FFB903"/>
      </a:dk2>
      <a:lt2>
        <a:srgbClr val="079ED2"/>
      </a:lt2>
      <a:accent1>
        <a:srgbClr val="FD148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333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417</Words>
  <Application>Microsoft Office PowerPoint</Application>
  <PresentationFormat>如螢幕大小 (16:9)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Fjalla One</vt:lpstr>
      <vt:lpstr>Mulish</vt:lpstr>
      <vt:lpstr>Mulish Medium</vt:lpstr>
      <vt:lpstr>Arial</vt:lpstr>
      <vt:lpstr>Roboto Condensed Light</vt:lpstr>
      <vt:lpstr>DM Sans</vt:lpstr>
      <vt:lpstr>Design Inspiration Workshop by Slidesgo</vt:lpstr>
      <vt:lpstr>113宿營開會報告</vt:lpstr>
      <vt:lpstr>開會流程</vt:lpstr>
      <vt:lpstr>活動流程</vt:lpstr>
      <vt:lpstr>活動日期、流程</vt:lpstr>
      <vt:lpstr>活動大概細流</vt:lpstr>
      <vt:lpstr>各組注意事項</vt:lpstr>
      <vt:lpstr>Deadline—活動組</vt:lpstr>
      <vt:lpstr>Deadline—美宣組 </vt:lpstr>
      <vt:lpstr>Deadline—公關組 </vt:lpstr>
      <vt:lpstr>行前說明</vt:lpstr>
      <vt:lpstr>跟隨人數</vt:lpstr>
      <vt:lpstr>9/20(預定)</vt:lpstr>
      <vt:lpstr>組長報告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113宿營開會報告</dc:title>
  <cp:lastModifiedBy>昱臻 陳</cp:lastModifiedBy>
  <cp:revision>19</cp:revision>
  <dcterms:modified xsi:type="dcterms:W3CDTF">2024-03-22T17:37:37Z</dcterms:modified>
</cp:coreProperties>
</file>