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66" r:id="rId4"/>
    <p:sldId id="267" r:id="rId5"/>
    <p:sldId id="270" r:id="rId6"/>
    <p:sldId id="272" r:id="rId7"/>
    <p:sldId id="271" r:id="rId8"/>
    <p:sldId id="269" r:id="rId9"/>
  </p:sldIdLst>
  <p:sldSz cx="9144000" cy="6858000" type="screen4x3"/>
  <p:notesSz cx="6888163" cy="100203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30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2F7A-AC16-494F-8BBC-215FC7266934}" type="datetimeFigureOut">
              <a:rPr lang="ru-RU" smtClean="0"/>
              <a:pPr/>
              <a:t>18.02.2019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292E-9C4F-4911-9AAE-44DFA07DA0F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7174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2F7A-AC16-494F-8BBC-215FC7266934}" type="datetimeFigureOut">
              <a:rPr lang="ru-RU" smtClean="0"/>
              <a:pPr/>
              <a:t>18.02.2019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292E-9C4F-4911-9AAE-44DFA07DA0F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0934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2F7A-AC16-494F-8BBC-215FC7266934}" type="datetimeFigureOut">
              <a:rPr lang="ru-RU" smtClean="0"/>
              <a:pPr/>
              <a:t>18.02.2019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292E-9C4F-4911-9AAE-44DFA07DA0F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15307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665-03C3-458E-9F9F-5DC907AF2219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18.02.2019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E098-D8EC-463E-93A1-B89FD3E53059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4217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665-03C3-458E-9F9F-5DC907AF2219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18.02.2019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E098-D8EC-463E-93A1-B89FD3E53059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2021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665-03C3-458E-9F9F-5DC907AF2219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18.02.2019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E098-D8EC-463E-93A1-B89FD3E53059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6816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665-03C3-458E-9F9F-5DC907AF2219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18.02.2019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E098-D8EC-463E-93A1-B89FD3E53059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4420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665-03C3-458E-9F9F-5DC907AF2219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18.02.2019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E098-D8EC-463E-93A1-B89FD3E53059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8549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665-03C3-458E-9F9F-5DC907AF2219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18.02.2019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E098-D8EC-463E-93A1-B89FD3E53059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992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665-03C3-458E-9F9F-5DC907AF2219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18.02.2019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E098-D8EC-463E-93A1-B89FD3E53059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20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665-03C3-458E-9F9F-5DC907AF2219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18.02.2019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E098-D8EC-463E-93A1-B89FD3E53059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8733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2F7A-AC16-494F-8BBC-215FC7266934}" type="datetimeFigureOut">
              <a:rPr lang="ru-RU" smtClean="0"/>
              <a:pPr/>
              <a:t>18.02.2019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292E-9C4F-4911-9AAE-44DFA07DA0F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296283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665-03C3-458E-9F9F-5DC907AF2219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18.02.2019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E098-D8EC-463E-93A1-B89FD3E53059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6135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665-03C3-458E-9F9F-5DC907AF2219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18.02.2019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E098-D8EC-463E-93A1-B89FD3E53059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9117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665-03C3-458E-9F9F-5DC907AF2219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18.02.2019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E098-D8EC-463E-93A1-B89FD3E53059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03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2F7A-AC16-494F-8BBC-215FC7266934}" type="datetimeFigureOut">
              <a:rPr lang="ru-RU" smtClean="0"/>
              <a:pPr/>
              <a:t>18.02.2019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292E-9C4F-4911-9AAE-44DFA07DA0F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6722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2F7A-AC16-494F-8BBC-215FC7266934}" type="datetimeFigureOut">
              <a:rPr lang="ru-RU" smtClean="0"/>
              <a:pPr/>
              <a:t>18.02.2019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292E-9C4F-4911-9AAE-44DFA07DA0F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9432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2F7A-AC16-494F-8BBC-215FC7266934}" type="datetimeFigureOut">
              <a:rPr lang="ru-RU" smtClean="0"/>
              <a:pPr/>
              <a:t>18.02.2019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292E-9C4F-4911-9AAE-44DFA07DA0F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4780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2F7A-AC16-494F-8BBC-215FC7266934}" type="datetimeFigureOut">
              <a:rPr lang="ru-RU" smtClean="0"/>
              <a:pPr/>
              <a:t>18.02.2019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292E-9C4F-4911-9AAE-44DFA07DA0F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6890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2F7A-AC16-494F-8BBC-215FC7266934}" type="datetimeFigureOut">
              <a:rPr lang="ru-RU" smtClean="0"/>
              <a:pPr/>
              <a:t>18.02.2019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292E-9C4F-4911-9AAE-44DFA07DA0F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399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2F7A-AC16-494F-8BBC-215FC7266934}" type="datetimeFigureOut">
              <a:rPr lang="ru-RU" smtClean="0"/>
              <a:pPr/>
              <a:t>18.02.2019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292E-9C4F-4911-9AAE-44DFA07DA0F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5637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2F7A-AC16-494F-8BBC-215FC7266934}" type="datetimeFigureOut">
              <a:rPr lang="ru-RU" smtClean="0"/>
              <a:pPr/>
              <a:t>18.02.2019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292E-9C4F-4911-9AAE-44DFA07DA0F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9235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C2F7A-AC16-494F-8BBC-215FC7266934}" type="datetimeFigureOut">
              <a:rPr lang="ru-RU" smtClean="0"/>
              <a:pPr/>
              <a:t>18.02.2019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E292E-9C4F-4911-9AAE-44DFA07DA0F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0013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2A665-03C3-458E-9F9F-5DC907AF2219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18.02.2019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AE098-D8EC-463E-93A1-B89FD3E53059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522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google.com.ua/url?sa=i&amp;rct=j&amp;q=&amp;esrc=s&amp;frm=1&amp;source=images&amp;cd=&amp;cad=rja&amp;docid=9O8wgDCwdhyDwM&amp;tbnid=jn4fbR6LaCjmsM:&amp;ved=0CAUQjRw&amp;url=http://lovi-moment.com.ua/novyny-vnz/2011-08-26-17-25-18/19433-2012-11-21-19-29-59.html&amp;ei=zSHhUszYNeer4ATo84DABA&amp;bvm=bv.59568121,d.bGE&amp;psig=AFQjCNHHsC5R3Tn3kZhINPxcPQ0oupekVg&amp;ust=1390572338118777" TargetMode="Externa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Рисунок 1" descr="Описание: http://img.varosh.com.ua/images/cropimage/mainTop-364-676-0-676-0-364/MjQuMDIuMjAxNC0yMjo1NDQ1MzI166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174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7042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odrobnosti.mk.ua/image/uploaded/origin/2014-07/d0b3244653c0dc7ce4ed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88640"/>
            <a:ext cx="6696744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81283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uromaydan.in/wp-content/uploads/2014/02/26/BhY9r85CAAAvt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2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44986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31571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35696" y="94719"/>
            <a:ext cx="7308304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Слава героям!</a:t>
            </a:r>
            <a:endParaRPr lang="ru-RU" sz="8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9752" y="2727211"/>
            <a:ext cx="65985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600" dirty="0" smtClean="0"/>
              <a:t>«Сам не знаю, де погину…»</a:t>
            </a:r>
            <a:endParaRPr lang="ru-RU" sz="6600" dirty="0"/>
          </a:p>
        </p:txBody>
      </p:sp>
      <p:pic>
        <p:nvPicPr>
          <p:cNvPr id="4" name="Picture 8" descr="https://lh4.googleusercontent.com/-zYtiLOYUjdA/UK0sLrto1yI/AAAAAAACQOQ/KOR05sgxuUA/s450/%25D1%258B%25D1%2583%25D0%25B2%25D0%25BA%25D1%258B%25D1%2580%25D0%25B2%25D0%25BA%25D0%25BE%25D0%25B3%25D0%25B0%25D0%25B56%25D0%25BB%25D0%25BE%25D0%25B0%25D0%25B56%25D0%25BB%25D0%25B0%25D0%25BB%25D0%25BA%25D0%25BE%25D0%25B2%25D0%25BA%25D0%25B3%25D0%25B24%25D0%25B3%25D0%25B2%25D0%25BA%25D0%25BD%25D1%2580%25D0%25B54%25D0%25BA%25D0%25BD5%25D0%25B36%25D0%25B0%25D0%25B56%25D0%25BB%25D1%258878%25D1%2580%25D0%25BB8.jp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0952" r="38095"/>
          <a:stretch/>
        </p:blipFill>
        <p:spPr bwMode="auto">
          <a:xfrm>
            <a:off x="-29197" y="317003"/>
            <a:ext cx="3089029" cy="6432183"/>
          </a:xfrm>
          <a:prstGeom prst="ellipse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47956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0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ytimg.com/vi/8E925lQTGWU/hqdefaul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350" r="8104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9351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20877" y="404664"/>
            <a:ext cx="7128792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36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Навіть на останнім рубежі</a:t>
            </a:r>
            <a:endParaRPr lang="ru-RU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36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Промінь віри в нас ще не погас,</a:t>
            </a:r>
            <a:endParaRPr lang="ru-RU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36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Боже, Україну збережи,</a:t>
            </a:r>
            <a:endParaRPr lang="ru-RU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36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Господи, помилуй нас!</a:t>
            </a:r>
            <a:endParaRPr lang="ru-RU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36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В наших грудях кулі і ножі,</a:t>
            </a:r>
            <a:endParaRPr lang="ru-RU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36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Нас </a:t>
            </a:r>
            <a:r>
              <a:rPr lang="uk-UA" sz="3600" b="1" i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розп</a:t>
            </a:r>
            <a:r>
              <a:rPr lang="en-US" sz="3600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’</a:t>
            </a:r>
            <a:r>
              <a:rPr lang="uk-UA" sz="3600" b="1" i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ято</a:t>
            </a:r>
            <a:r>
              <a:rPr lang="uk-UA" sz="3600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 </a:t>
            </a:r>
            <a:r>
              <a:rPr lang="uk-UA" sz="36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й знищено не раз!</a:t>
            </a:r>
            <a:endParaRPr lang="ru-RU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36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Боже, Україну збережи,</a:t>
            </a:r>
            <a:endParaRPr lang="ru-RU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36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Господи, помилуй нас!</a:t>
            </a:r>
            <a:endParaRPr lang="ru-RU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4465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59</Words>
  <Application>Microsoft Office PowerPoint</Application>
  <PresentationFormat>Экран 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Тема Office</vt:lpstr>
      <vt:lpstr>1_Тема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Viktoria</dc:creator>
  <cp:lastModifiedBy>user</cp:lastModifiedBy>
  <cp:revision>22</cp:revision>
  <cp:lastPrinted>2014-12-23T17:48:02Z</cp:lastPrinted>
  <dcterms:created xsi:type="dcterms:W3CDTF">2014-11-11T16:47:29Z</dcterms:created>
  <dcterms:modified xsi:type="dcterms:W3CDTF">2019-02-18T11:53:32Z</dcterms:modified>
</cp:coreProperties>
</file>