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9" r:id="rId3"/>
    <p:sldId id="313" r:id="rId4"/>
    <p:sldId id="311" r:id="rId5"/>
    <p:sldId id="268" r:id="rId6"/>
    <p:sldId id="280" r:id="rId7"/>
    <p:sldId id="286" r:id="rId8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26" autoAdjust="0"/>
    <p:restoredTop sz="94660"/>
  </p:normalViewPr>
  <p:slideViewPr>
    <p:cSldViewPr>
      <p:cViewPr>
        <p:scale>
          <a:sx n="66" d="100"/>
          <a:sy n="66" d="100"/>
        </p:scale>
        <p:origin x="-165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4E9CB-74A6-45E5-9B8A-C38C3FF5CF9B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16225-8B22-45BC-824A-EA7559A12D7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FDD3-D38A-4A6A-AD2F-9996F4C435BB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FB25-6C92-40B3-B3C1-755A137A31A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3964-3D94-479F-AE77-F27E4D1A89B4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B22F-0605-44CC-9B00-8DB17F1F4BD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686B-2EEB-4BF2-AE70-05CD6D66B9D9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E5CC8-2890-4623-8731-0E9F106BE6E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5170D-B9A6-4D13-853C-5E1AC13AF07C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367AF-35AE-45C6-BCBA-BA8C83923FF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CCABB-9DB8-4257-A7C1-A00F5D145B42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5BB5-C34E-4604-9000-B6A534DFEFA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BA18D-0320-41C6-9594-D65C40A6088B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989F9-5989-4343-8CE6-B7C77F2A25D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62EE8-8FAF-49C8-BC83-E108BAB4235D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308F-7FE6-4312-BC3F-3F5BF4386FF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C83AF-8FBB-4B30-AFA7-2B9E45A251C2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224AE-7FA7-4331-997D-CB7F62C63D3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567A2-8E6D-44E4-AFCC-D5698BB309D9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93385-881F-4E36-B869-693F58CCD96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A2795-2FE8-4537-855E-AC6536C1BAB9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68322-BAFD-4D81-8AFD-2BD9A885753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4B861F-D7C7-4B42-BFB6-3EAD791C48BE}" type="datetimeFigureOut">
              <a:rPr lang="uk-UA"/>
              <a:pPr>
                <a:defRPr/>
              </a:pPr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ABA8B-A0B8-4222-A7B0-D7370F83E81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ANd9GcTU65pjD_jQjChmHSP2H7FlumYuJyYc3rd7MpnHB7F9yR-dh-wWy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938"/>
            <a:ext cx="9540875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ANd9GcQRWUHspqA0KxX3f2M9fje8bQJpoLAoLYGf7X2lh6ziEeG_wVTa8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61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Box 11"/>
          <p:cNvSpPr txBox="1">
            <a:spLocks noChangeArrowheads="1"/>
          </p:cNvSpPr>
          <p:nvPr/>
        </p:nvSpPr>
        <p:spPr bwMode="auto">
          <a:xfrm>
            <a:off x="2484438" y="188913"/>
            <a:ext cx="6877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800" b="1" i="1">
                <a:solidFill>
                  <a:schemeClr val="bg1"/>
                </a:solidFill>
                <a:latin typeface="Calibri" pitchFamily="34" charset="0"/>
              </a:rPr>
              <a:t>21 листопада – </a:t>
            </a:r>
            <a:endParaRPr lang="en-US" sz="2800" b="1" i="1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uk-UA" sz="2800" b="1" i="1">
                <a:solidFill>
                  <a:schemeClr val="bg1"/>
                </a:solidFill>
                <a:latin typeface="Calibri" pitchFamily="34" charset="0"/>
              </a:rPr>
              <a:t>День Гідності та Свободи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" descr="ANd9GcToYZo61Wgs2bF1zQwGNmoOoT8UT1AdPF49-UKlIaya6poSRKrJ5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2413" y="0"/>
            <a:ext cx="47529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7" descr="ANd9GcS8ClGZwz3xDZnue9RounXq8UhgITSeovGnq6tRC73Mgv6wbMhn2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25" y="0"/>
            <a:ext cx="4752975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9" descr="ANd9GcTIDOOQ7f1DNAO0ar3Z_-IL2AvGT3Ppplz5bb_tvEBKmrI1Lxb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52413" y="3409950"/>
            <a:ext cx="4752976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1" descr="ANd9GcQd7L8GSTdTXVk6rCnllEVYCCHS4pysgHRmbd1Zisi3AtUfEru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3538538"/>
            <a:ext cx="4716462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11"/>
          <p:cNvSpPr txBox="1">
            <a:spLocks noChangeArrowheads="1"/>
          </p:cNvSpPr>
          <p:nvPr/>
        </p:nvSpPr>
        <p:spPr bwMode="auto">
          <a:xfrm>
            <a:off x="1187450" y="188913"/>
            <a:ext cx="6588125" cy="82232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400" b="1" i="1">
                <a:solidFill>
                  <a:schemeClr val="bg1"/>
                </a:solidFill>
                <a:latin typeface="Calibri" pitchFamily="34" charset="0"/>
              </a:rPr>
              <a:t>21 листопада – День Гідності та Свободи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C:\Users\Тома\Desktop\Україна\1400190580_prezentac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 descr="C:\Users\Тома\Desktop\Україна\UA-FLAG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7146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0" y="285750"/>
            <a:ext cx="2786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3200" b="1" i="1">
                <a:solidFill>
                  <a:schemeClr val="bg1"/>
                </a:solidFill>
                <a:latin typeface="Calibri" pitchFamily="34" charset="0"/>
              </a:rPr>
              <a:t>Україна єдина</a:t>
            </a:r>
          </a:p>
        </p:txBody>
      </p:sp>
      <p:sp>
        <p:nvSpPr>
          <p:cNvPr id="17412" name="Прямоугольник 10"/>
          <p:cNvSpPr>
            <a:spLocks noChangeArrowheads="1"/>
          </p:cNvSpPr>
          <p:nvPr/>
        </p:nvSpPr>
        <p:spPr bwMode="auto">
          <a:xfrm>
            <a:off x="2916238" y="3244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1619250" y="2060575"/>
            <a:ext cx="581025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uk-UA" sz="4800" b="1">
                <a:solidFill>
                  <a:schemeClr val="accent2"/>
                </a:solidFill>
                <a:latin typeface="Times New Roman" pitchFamily="18" charset="0"/>
              </a:rPr>
              <a:t>21 листопада – </a:t>
            </a:r>
          </a:p>
          <a:p>
            <a:pPr algn="ctr"/>
            <a:r>
              <a:rPr lang="uk-UA" sz="4800" b="1">
                <a:solidFill>
                  <a:schemeClr val="accent2"/>
                </a:solidFill>
                <a:latin typeface="Times New Roman" pitchFamily="18" charset="0"/>
              </a:rPr>
              <a:t>День </a:t>
            </a:r>
          </a:p>
          <a:p>
            <a:pPr algn="ctr"/>
            <a:r>
              <a:rPr lang="uk-UA" sz="4800" b="1">
                <a:solidFill>
                  <a:schemeClr val="accent2"/>
                </a:solidFill>
                <a:latin typeface="Times New Roman" pitchFamily="18" charset="0"/>
              </a:rPr>
              <a:t>Гідності і Свободи</a:t>
            </a:r>
            <a:endParaRPr lang="ru-RU" sz="4800" b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 descr="C:\Users\Тома\Desktop\Україна\karta_ukrajini_1399625486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C:\Users\Тома\Desktop\Україна\UA-FLAG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00037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Box 11"/>
          <p:cNvSpPr txBox="1">
            <a:spLocks noChangeArrowheads="1"/>
          </p:cNvSpPr>
          <p:nvPr/>
        </p:nvSpPr>
        <p:spPr bwMode="auto">
          <a:xfrm>
            <a:off x="0" y="142875"/>
            <a:ext cx="3000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400" b="1" i="1">
                <a:solidFill>
                  <a:schemeClr val="bg1"/>
                </a:solidFill>
                <a:latin typeface="Calibri" pitchFamily="34" charset="0"/>
              </a:rPr>
              <a:t>21 листопада – День Гідності та Свободи</a:t>
            </a:r>
          </a:p>
        </p:txBody>
      </p:sp>
      <p:sp>
        <p:nvSpPr>
          <p:cNvPr id="18436" name="TextBox 12"/>
          <p:cNvSpPr txBox="1">
            <a:spLocks noChangeArrowheads="1"/>
          </p:cNvSpPr>
          <p:nvPr/>
        </p:nvSpPr>
        <p:spPr bwMode="auto">
          <a:xfrm>
            <a:off x="1331913" y="1557338"/>
            <a:ext cx="5688012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8000" b="1">
                <a:solidFill>
                  <a:srgbClr val="FFC000"/>
                </a:solidFill>
                <a:latin typeface="Calibri" pitchFamily="34" charset="0"/>
              </a:rPr>
              <a:t>ЧЕРН</a:t>
            </a:r>
            <a:r>
              <a:rPr lang="uk-UA" sz="8000" b="1">
                <a:solidFill>
                  <a:srgbClr val="FFC000"/>
                </a:solidFill>
                <a:latin typeface="Calibri" pitchFamily="34" charset="0"/>
              </a:rPr>
              <a:t>ІВЦІ</a:t>
            </a:r>
            <a:endParaRPr lang="ru-RU" sz="8000" b="1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8437" name="TextBox 13"/>
          <p:cNvSpPr txBox="1">
            <a:spLocks noChangeArrowheads="1"/>
          </p:cNvSpPr>
          <p:nvPr/>
        </p:nvSpPr>
        <p:spPr bwMode="auto">
          <a:xfrm>
            <a:off x="3348038" y="3429000"/>
            <a:ext cx="42497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6000" b="1">
                <a:solidFill>
                  <a:srgbClr val="002060"/>
                </a:solidFill>
                <a:latin typeface="Calibri" pitchFamily="34" charset="0"/>
              </a:rPr>
              <a:t>ЛІЦЕЙ № 1</a:t>
            </a:r>
            <a:endParaRPr lang="ru-RU" sz="6000" b="1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18438" name="Picture 2" descr="C:\Users\Тома\Desktop\Україна\0_429bd_1fbe7e51_XL.jpg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14150">
            <a:off x="6875463" y="0"/>
            <a:ext cx="2268537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C:\Users\Тома\Desktop\Україна\560336_ukraina_golub_mir_uzor_2560x1600_(www.GdeFon.ru).jpg"/>
          <p:cNvPicPr>
            <a:picLocks noChangeAspect="1" noChangeArrowheads="1"/>
          </p:cNvPicPr>
          <p:nvPr/>
        </p:nvPicPr>
        <p:blipFill>
          <a:blip r:embed="rId2"/>
          <a:srcRect b="8046"/>
          <a:stretch>
            <a:fillRect/>
          </a:stretch>
        </p:blipFill>
        <p:spPr bwMode="auto">
          <a:xfrm>
            <a:off x="0" y="1643063"/>
            <a:ext cx="91440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16430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pic>
        <p:nvPicPr>
          <p:cNvPr id="19459" name="Picture 2" descr="C:\Users\Тома\Desktop\Україна\UA-FLAG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0"/>
            <a:ext cx="82867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000125" y="357188"/>
            <a:ext cx="8143875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8800" b="1" i="1">
                <a:solidFill>
                  <a:srgbClr val="FF0000"/>
                </a:solidFill>
                <a:latin typeface="Calibri" pitchFamily="34" charset="0"/>
              </a:rPr>
              <a:t>Україна єдина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32</Words>
  <Application>Microsoft Office PowerPoint</Application>
  <PresentationFormat>Экран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Тома</dc:creator>
  <cp:lastModifiedBy>USer</cp:lastModifiedBy>
  <cp:revision>189</cp:revision>
  <dcterms:created xsi:type="dcterms:W3CDTF">2014-07-13T12:43:01Z</dcterms:created>
  <dcterms:modified xsi:type="dcterms:W3CDTF">2014-11-21T07:07:17Z</dcterms:modified>
</cp:coreProperties>
</file>