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9" r:id="rId4"/>
    <p:sldId id="280" r:id="rId5"/>
    <p:sldId id="290" r:id="rId6"/>
    <p:sldId id="287" r:id="rId7"/>
    <p:sldId id="291" r:id="rId8"/>
    <p:sldId id="342" r:id="rId9"/>
    <p:sldId id="343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-102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2CFD0-BD89-4D69-A8D3-A0168374CAA7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97BF4-AA96-4467-B3F8-3C5C31E4D12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738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D3E6-0DBE-4CB2-953F-A514D300479B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982A-A764-47E6-9290-42914FFA6F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598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D3E6-0DBE-4CB2-953F-A514D300479B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982A-A764-47E6-9290-42914FFA6F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3948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D3E6-0DBE-4CB2-953F-A514D300479B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982A-A764-47E6-9290-42914FFA6F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6919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D3E6-0DBE-4CB2-953F-A514D300479B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982A-A764-47E6-9290-42914FFA6F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323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D3E6-0DBE-4CB2-953F-A514D300479B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982A-A764-47E6-9290-42914FFA6F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4402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D3E6-0DBE-4CB2-953F-A514D300479B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982A-A764-47E6-9290-42914FFA6F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4719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D3E6-0DBE-4CB2-953F-A514D300479B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982A-A764-47E6-9290-42914FFA6F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6763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D3E6-0DBE-4CB2-953F-A514D300479B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982A-A764-47E6-9290-42914FFA6F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6572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D3E6-0DBE-4CB2-953F-A514D300479B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982A-A764-47E6-9290-42914FFA6F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595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D3E6-0DBE-4CB2-953F-A514D300479B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982A-A764-47E6-9290-42914FFA6F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5642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D3E6-0DBE-4CB2-953F-A514D300479B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982A-A764-47E6-9290-42914FFA6F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8868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D3E6-0DBE-4CB2-953F-A514D300479B}" type="datetimeFigureOut">
              <a:rPr lang="ru-RU" smtClean="0"/>
              <a:pPr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982A-A764-47E6-9290-42914FFA6F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9591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4560" y="1122363"/>
            <a:ext cx="7754112" cy="2718117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Акції</a:t>
            </a: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щодо</a:t>
            </a: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допомоги</a:t>
            </a: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військовим</a:t>
            </a: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зоні</a:t>
            </a: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ООС (АТО)</a:t>
            </a:r>
            <a:endParaRPr lang="ru-RU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99616" y="4479862"/>
            <a:ext cx="9144000" cy="1655762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Чернівецький ліцей №1</a:t>
            </a:r>
            <a:endParaRPr lang="uk-UA" sz="36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40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4" y="0"/>
            <a:ext cx="12091916" cy="6801703"/>
          </a:xfrm>
        </p:spPr>
      </p:pic>
    </p:spTree>
    <p:extLst>
      <p:ext uri="{BB962C8B-B14F-4D97-AF65-F5344CB8AC3E}">
        <p14:creationId xmlns:p14="http://schemas.microsoft.com/office/powerpoint/2010/main" xmlns="" val="67202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731" y="0"/>
            <a:ext cx="12078269" cy="6794026"/>
          </a:xfrm>
        </p:spPr>
      </p:pic>
    </p:spTree>
    <p:extLst>
      <p:ext uri="{BB962C8B-B14F-4D97-AF65-F5344CB8AC3E}">
        <p14:creationId xmlns:p14="http://schemas.microsoft.com/office/powerpoint/2010/main" xmlns="" val="3757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10591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913" y="125388"/>
            <a:ext cx="11969087" cy="6732612"/>
          </a:xfrm>
        </p:spPr>
      </p:pic>
    </p:spTree>
    <p:extLst>
      <p:ext uri="{BB962C8B-B14F-4D97-AF65-F5344CB8AC3E}">
        <p14:creationId xmlns:p14="http://schemas.microsoft.com/office/powerpoint/2010/main" xmlns="" val="35168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271" y="109182"/>
            <a:ext cx="11767403" cy="6619164"/>
          </a:xfrm>
        </p:spPr>
      </p:pic>
    </p:spTree>
    <p:extLst>
      <p:ext uri="{BB962C8B-B14F-4D97-AF65-F5344CB8AC3E}">
        <p14:creationId xmlns:p14="http://schemas.microsoft.com/office/powerpoint/2010/main" xmlns="" val="27452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8245"/>
            <a:ext cx="11964008" cy="672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38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13995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8507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34905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6654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3871" y="1"/>
            <a:ext cx="12235871" cy="6882678"/>
          </a:xfrm>
        </p:spPr>
      </p:pic>
    </p:spTree>
    <p:extLst>
      <p:ext uri="{BB962C8B-B14F-4D97-AF65-F5344CB8AC3E}">
        <p14:creationId xmlns:p14="http://schemas.microsoft.com/office/powerpoint/2010/main" xmlns="" val="6480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14482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36" y="109183"/>
            <a:ext cx="8093122" cy="79157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11" r="-323" b="10224"/>
          <a:stretch/>
        </p:blipFill>
        <p:spPr>
          <a:xfrm>
            <a:off x="8393373" y="0"/>
            <a:ext cx="3798627" cy="4811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040"/>
          <a:stretch/>
        </p:blipFill>
        <p:spPr>
          <a:xfrm>
            <a:off x="95535" y="770846"/>
            <a:ext cx="8980227" cy="5991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3341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769" r="2617" b="9786"/>
          <a:stretch/>
        </p:blipFill>
        <p:spPr>
          <a:xfrm>
            <a:off x="245658" y="35226"/>
            <a:ext cx="11709781" cy="6822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11" r="-323" b="10224"/>
          <a:stretch/>
        </p:blipFill>
        <p:spPr>
          <a:xfrm>
            <a:off x="9853684" y="35226"/>
            <a:ext cx="2101755" cy="2661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799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14</Words>
  <Application>Microsoft Office PowerPoint</Application>
  <PresentationFormat>Произвольный</PresentationFormat>
  <Paragraphs>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Акції щодо допомоги військовим у зоні ООС (АТО)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Лена</dc:creator>
  <cp:lastModifiedBy>user</cp:lastModifiedBy>
  <cp:revision>84</cp:revision>
  <dcterms:created xsi:type="dcterms:W3CDTF">2018-06-07T19:50:56Z</dcterms:created>
  <dcterms:modified xsi:type="dcterms:W3CDTF">2019-05-16T14:35:23Z</dcterms:modified>
</cp:coreProperties>
</file>