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ompgeom.cs.uiuc.edu/~jeffe/teaching/datastructures/2006/notes/07-linkcut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endParaRPr lang="en-US" altLang="zh-CN" dirty="0"/>
          </a:p>
          <a:p>
            <a:r>
              <a:rPr lang="en-US" altLang="zh-CN" dirty="0" smtClean="0"/>
              <a:t>APIO</a:t>
            </a:r>
            <a:r>
              <a:rPr lang="zh-CN" altLang="en-US" dirty="0" smtClean="0"/>
              <a:t>授课</a:t>
            </a:r>
            <a:endParaRPr lang="en-US" altLang="zh-CN" dirty="0" smtClean="0"/>
          </a:p>
          <a:p>
            <a:r>
              <a:rPr lang="zh-CN" altLang="en-US" dirty="0" smtClean="0"/>
              <a:t>清华大学 陈</a:t>
            </a:r>
            <a:r>
              <a:rPr lang="zh-CN" altLang="en-US" dirty="0"/>
              <a:t>可卿</a:t>
            </a:r>
          </a:p>
        </p:txBody>
      </p:sp>
    </p:spTree>
    <p:extLst>
      <p:ext uri="{BB962C8B-B14F-4D97-AF65-F5344CB8AC3E}">
        <p14:creationId xmlns:p14="http://schemas.microsoft.com/office/powerpoint/2010/main" val="286208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树的插</a:t>
            </a:r>
            <a:r>
              <a:rPr lang="zh-CN" altLang="en-US" dirty="0" smtClean="0"/>
              <a:t>入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果根上溢了，则需要产生一个新根，且树的整</a:t>
            </a:r>
            <a:r>
              <a:rPr lang="zh-CN" altLang="en-US" dirty="0" smtClean="0"/>
              <a:t>体高度加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73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树的插入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zh-CN" altLang="en-US" dirty="0"/>
              <a:t>优先</a:t>
            </a:r>
            <a:r>
              <a:rPr lang="zh-CN" altLang="en-US" dirty="0" smtClean="0"/>
              <a:t>分</a:t>
            </a:r>
            <a:r>
              <a:rPr lang="zh-CN" altLang="en-US" dirty="0" smtClean="0"/>
              <a:t>裂，来保证在内存中只需要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的栈空间就可以完成插入操作。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3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</a:t>
            </a:r>
            <a:r>
              <a:rPr lang="zh-CN" altLang="en-US" dirty="0" smtClean="0"/>
              <a:t>除与插入不同，任何节点都有可能被删除。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不是叶子节点，则删除关键字，并从其左右两个子树中，找一个关键字来代替其位置。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是叶子节点，</a:t>
            </a:r>
            <a:r>
              <a:rPr lang="en-US" altLang="zh-CN" dirty="0" smtClean="0"/>
              <a:t>n(x)&gt;t-1</a:t>
            </a:r>
            <a:r>
              <a:rPr lang="zh-CN" altLang="en-US" dirty="0" smtClean="0"/>
              <a:t>则直接删除之。</a:t>
            </a:r>
            <a:endParaRPr lang="en-US" altLang="zh-CN" dirty="0" smtClean="0"/>
          </a:p>
          <a:p>
            <a:r>
              <a:rPr lang="zh-CN" altLang="en-US" dirty="0"/>
              <a:t>否</a:t>
            </a:r>
            <a:r>
              <a:rPr lang="zh-CN" altLang="en-US" dirty="0" smtClean="0"/>
              <a:t>则，通过借节点，或者合并两个子树的方法来解决冲突。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773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应用较广的一种平衡树</a:t>
            </a:r>
            <a:endParaRPr lang="en-US" altLang="zh-CN" dirty="0" smtClean="0"/>
          </a:p>
          <a:p>
            <a:r>
              <a:rPr lang="en-US" altLang="zh-CN" dirty="0"/>
              <a:t>1972</a:t>
            </a:r>
            <a:r>
              <a:rPr lang="zh-CN" altLang="en-US" dirty="0"/>
              <a:t>年由</a:t>
            </a:r>
            <a:r>
              <a:rPr lang="en-US" altLang="zh-CN" dirty="0"/>
              <a:t>Rudolf Bayer</a:t>
            </a:r>
            <a:r>
              <a:rPr lang="zh-CN" altLang="en-US" dirty="0"/>
              <a:t>发明的，他称之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对</a:t>
            </a:r>
            <a:r>
              <a:rPr lang="zh-CN" altLang="en-US" dirty="0"/>
              <a:t>称二叉</a:t>
            </a:r>
            <a:r>
              <a:rPr lang="en-US" altLang="zh-CN" dirty="0"/>
              <a:t>B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红黑</a:t>
            </a:r>
            <a:r>
              <a:rPr lang="zh-CN" altLang="en-US" dirty="0" smtClean="0"/>
              <a:t>树这个名</a:t>
            </a:r>
            <a:r>
              <a:rPr lang="zh-CN" altLang="en-US" dirty="0"/>
              <a:t>字是在 </a:t>
            </a:r>
            <a:r>
              <a:rPr lang="en-US" altLang="zh-CN" dirty="0"/>
              <a:t>Leo J. </a:t>
            </a:r>
            <a:r>
              <a:rPr lang="en-US" altLang="zh-CN" dirty="0" err="1"/>
              <a:t>Guibas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Robert </a:t>
            </a:r>
            <a:r>
              <a:rPr lang="en-US" altLang="zh-CN" dirty="0" err="1"/>
              <a:t>Sedgewick</a:t>
            </a:r>
            <a:r>
              <a:rPr lang="en-US" altLang="zh-CN" dirty="0"/>
              <a:t> </a:t>
            </a:r>
            <a:r>
              <a:rPr lang="zh-CN" altLang="en-US" dirty="0"/>
              <a:t>于</a:t>
            </a:r>
            <a:r>
              <a:rPr lang="en-US" altLang="zh-CN" dirty="0"/>
              <a:t>1978</a:t>
            </a:r>
            <a:r>
              <a:rPr lang="zh-CN" altLang="en-US" dirty="0"/>
              <a:t>年写的一篇论文中获得的。</a:t>
            </a:r>
          </a:p>
        </p:txBody>
      </p:sp>
    </p:spTree>
    <p:extLst>
      <p:ext uri="{BB962C8B-B14F-4D97-AF65-F5344CB8AC3E}">
        <p14:creationId xmlns:p14="http://schemas.microsoft.com/office/powerpoint/2010/main" val="128566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节点不是红色就是黑色</a:t>
            </a:r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根节点是黑色的</a:t>
            </a:r>
            <a:endParaRPr lang="en-US" altLang="zh-CN" dirty="0" smtClean="0"/>
          </a:p>
          <a:p>
            <a:r>
              <a:rPr lang="en-US" altLang="zh-CN" dirty="0" smtClean="0"/>
              <a:t>3) </a:t>
            </a:r>
            <a:r>
              <a:rPr lang="zh-CN" altLang="en-US" dirty="0" smtClean="0"/>
              <a:t>叶节点是黑色的</a:t>
            </a:r>
            <a:endParaRPr lang="en-US" altLang="zh-CN" dirty="0" smtClean="0"/>
          </a:p>
          <a:p>
            <a:r>
              <a:rPr lang="en-US" altLang="zh-CN" dirty="0" smtClean="0"/>
              <a:t>4) </a:t>
            </a:r>
            <a:r>
              <a:rPr lang="zh-CN" altLang="en-US" dirty="0" smtClean="0"/>
              <a:t>红节点的两个儿子都是黑的</a:t>
            </a:r>
            <a:endParaRPr lang="en-US" altLang="zh-CN" dirty="0" smtClean="0"/>
          </a:p>
          <a:p>
            <a:r>
              <a:rPr lang="en-US" altLang="zh-CN" dirty="0" smtClean="0"/>
              <a:t>5) </a:t>
            </a:r>
            <a:r>
              <a:rPr lang="zh-CN" altLang="en-US" dirty="0" smtClean="0"/>
              <a:t>所有叶子节点的“黑”高度相同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35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</a:t>
            </a:r>
            <a:r>
              <a:rPr lang="zh-CN" altLang="en-US" dirty="0" smtClean="0"/>
              <a:t>树定义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并不是所有红节点都有两个儿子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以在处理的时候，我们一般设置一个指针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，其为黑节点，所有节点如果没有左儿子或（和）右儿子，则他们的左儿子或（和）右儿子就是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093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所有红色节点都可以合并到其父亲节点上，这样红黑树就成为了一个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“黑”高度，等同于变幻后的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树的高度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是一个</a:t>
                </a:r>
                <a:r>
                  <a:rPr lang="en-US" altLang="zh-CN" dirty="0" smtClean="0"/>
                  <a:t>t=2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树</a:t>
                </a:r>
                <a:endParaRPr lang="en-US" altLang="zh-CN" dirty="0" smtClean="0"/>
              </a:p>
              <a:p>
                <a:r>
                  <a:rPr lang="zh-CN" altLang="en-US" dirty="0"/>
                  <a:t>其高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887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9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其查找等同于二叉搜索树</a:t>
            </a:r>
            <a:endParaRPr lang="en-US" altLang="zh-CN" dirty="0" smtClean="0"/>
          </a:p>
          <a:p>
            <a:r>
              <a:rPr lang="zh-CN" altLang="en-US" dirty="0" smtClean="0"/>
              <a:t>其插入和删除可以参考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树，做等价变化就可以了，变化时可以使用二叉搜索树的左旋右旋。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0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是一个自适应的平衡树，其不用记录冗余的用于维护平衡的数据。</a:t>
            </a:r>
            <a:endParaRPr lang="en-US" altLang="zh-CN" dirty="0" smtClean="0"/>
          </a:p>
          <a:p>
            <a:r>
              <a:rPr lang="zh-CN" altLang="en-US" dirty="0"/>
              <a:t>它由</a:t>
            </a:r>
            <a:r>
              <a:rPr lang="en-US" altLang="zh-CN" dirty="0"/>
              <a:t>Daniel </a:t>
            </a:r>
            <a:r>
              <a:rPr lang="en-US" altLang="zh-CN" dirty="0" err="1"/>
              <a:t>Sleator</a:t>
            </a:r>
            <a:r>
              <a:rPr lang="zh-CN" altLang="en-US" dirty="0"/>
              <a:t>和</a:t>
            </a:r>
            <a:r>
              <a:rPr lang="en-US" altLang="zh-CN" dirty="0"/>
              <a:t>Robert </a:t>
            </a:r>
            <a:r>
              <a:rPr lang="en-US" altLang="zh-CN" dirty="0" err="1"/>
              <a:t>Tarjan</a:t>
            </a:r>
            <a:r>
              <a:rPr lang="zh-CN" altLang="en-US" dirty="0"/>
              <a:t>创造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从统计的角度而言，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能方便查找最近被查找过的节点。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20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一棵二叉搜索树</a:t>
            </a:r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没了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84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同平衡树、线段树之类的数据结构不同，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树的产生主要应用于外部查找。</a:t>
            </a:r>
            <a:endParaRPr lang="en-US" altLang="zh-CN" dirty="0" smtClean="0"/>
          </a:p>
          <a:p>
            <a:r>
              <a:rPr lang="en-US" altLang="zh-CN" dirty="0"/>
              <a:t>1970</a:t>
            </a:r>
            <a:r>
              <a:rPr lang="zh-CN" altLang="en-US" dirty="0"/>
              <a:t>年，</a:t>
            </a:r>
            <a:r>
              <a:rPr lang="en-US" altLang="zh-CN" dirty="0" err="1"/>
              <a:t>R.Bayer</a:t>
            </a:r>
            <a:r>
              <a:rPr lang="zh-CN" altLang="en-US" dirty="0"/>
              <a:t>和</a:t>
            </a:r>
            <a:r>
              <a:rPr lang="en-US" altLang="zh-CN" dirty="0" err="1"/>
              <a:t>E.mccreight</a:t>
            </a:r>
            <a:r>
              <a:rPr lang="zh-CN" altLang="en-US" dirty="0"/>
              <a:t>提出了一种适用于外查找的树，它是一种平衡的多叉树，称为</a:t>
            </a:r>
            <a:r>
              <a:rPr lang="en-US" altLang="zh-CN" dirty="0"/>
              <a:t>B</a:t>
            </a:r>
            <a:r>
              <a:rPr lang="zh-CN" altLang="en-US" dirty="0" smtClean="0"/>
              <a:t>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没有性质，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树可以长成任何样子，甚至可以很容易退化成一条链。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61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</a:t>
            </a:r>
            <a:r>
              <a:rPr lang="en-US" altLang="zh-CN" dirty="0" smtClean="0"/>
              <a:t>Splay</a:t>
            </a:r>
            <a:r>
              <a:rPr lang="zh-CN" altLang="en-US" dirty="0"/>
              <a:t>有</a:t>
            </a:r>
            <a:r>
              <a:rPr lang="zh-CN" altLang="en-US" dirty="0" smtClean="0"/>
              <a:t>点啥？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的精髓就在于双旋调整。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82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左右旋</a:t>
            </a:r>
            <a:endParaRPr lang="zh-CN" altLang="en-US" dirty="0"/>
          </a:p>
        </p:txBody>
      </p:sp>
      <p:pic>
        <p:nvPicPr>
          <p:cNvPr id="1026" name="Picture 2" descr="Splay tree zig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2734469"/>
            <a:ext cx="67532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3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2050" name="Picture 2" descr="Zigzi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6" y="2204864"/>
            <a:ext cx="77221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44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3074" name="Picture 2" descr="Zigza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6" y="2204864"/>
            <a:ext cx="7957132" cy="33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同二叉平衡树的插入，插入完成后进行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4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找到要删除的点，将其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，之后可以用任意方法删除。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直接删除后，合并左右子树。</a:t>
            </a:r>
            <a:endParaRPr lang="en-US" altLang="zh-CN" dirty="0" smtClean="0"/>
          </a:p>
          <a:p>
            <a:r>
              <a:rPr lang="zh-CN" altLang="en-US" dirty="0"/>
              <a:t>找</a:t>
            </a:r>
            <a:r>
              <a:rPr lang="zh-CN" altLang="en-US" dirty="0" smtClean="0"/>
              <a:t>到其前导或者后继节点，交换后删除。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0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/>
              <a:t>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同二叉平衡树，找到节点后，进行一次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4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简易分析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节点被寻找过之后，必然在根的位置</a:t>
                </a:r>
                <a:endParaRPr lang="en-US" altLang="zh-CN" dirty="0"/>
              </a:p>
              <a:p>
                <a:r>
                  <a:rPr lang="zh-CN" altLang="en-US" dirty="0" smtClean="0"/>
                  <a:t>如</a:t>
                </a:r>
                <a:r>
                  <a:rPr lang="zh-CN" altLang="en-US" dirty="0" smtClean="0"/>
                  <a:t>果</a:t>
                </a:r>
                <a:r>
                  <a:rPr lang="en-US" altLang="zh-CN" dirty="0" smtClean="0"/>
                  <a:t>q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被访问的次数，则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的均摊复杂度为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2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的特质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zh-CN" altLang="en-US" dirty="0" smtClean="0"/>
              <a:t>于其他平衡树，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是一个可以合并的平衡树。</a:t>
            </a:r>
            <a:endParaRPr lang="en-US" altLang="zh-CN" dirty="0"/>
          </a:p>
          <a:p>
            <a:r>
              <a:rPr lang="zh-CN" altLang="en-US" dirty="0" smtClean="0"/>
              <a:t>其合并的条件是，两棵树必须有严格的大小关系。</a:t>
            </a:r>
            <a:endParaRPr lang="en-US" altLang="zh-CN" dirty="0" smtClean="0"/>
          </a:p>
          <a:p>
            <a:r>
              <a:rPr lang="zh-CN" altLang="en-US" dirty="0"/>
              <a:t>合</a:t>
            </a:r>
            <a:r>
              <a:rPr lang="zh-CN" altLang="en-US" dirty="0" smtClean="0"/>
              <a:t>并方法：找到小树中的最大点，或者大树中的最小点，为根，直接合并即可。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同理，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亦可分裂。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61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树优劣判断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磁盘存取次数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计算时间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8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Splay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</a:t>
            </a:r>
            <a:r>
              <a:rPr lang="zh-CN" altLang="en-US" dirty="0" smtClean="0"/>
              <a:t>着思考，如何用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来实现线段树的操作。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区间查询</a:t>
            </a:r>
            <a:endParaRPr lang="en-US" altLang="zh-CN" dirty="0" smtClean="0"/>
          </a:p>
          <a:p>
            <a:r>
              <a:rPr lang="zh-CN" altLang="en-US" dirty="0"/>
              <a:t>节</a:t>
            </a:r>
            <a:r>
              <a:rPr lang="zh-CN" altLang="en-US" dirty="0" smtClean="0"/>
              <a:t>点修改</a:t>
            </a:r>
            <a:endParaRPr lang="en-US" altLang="zh-CN" dirty="0" smtClean="0"/>
          </a:p>
          <a:p>
            <a:r>
              <a:rPr lang="zh-CN" altLang="en-US" dirty="0"/>
              <a:t>区</a:t>
            </a:r>
            <a:r>
              <a:rPr lang="zh-CN" altLang="en-US" dirty="0" smtClean="0"/>
              <a:t>间覆盖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75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动态树是一种支持树之间任意合并，分裂的数据结构。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里介绍一种简单的动态树：</a:t>
            </a:r>
            <a:r>
              <a:rPr lang="en-US" altLang="zh-CN" dirty="0" smtClean="0"/>
              <a:t>Link/cut </a:t>
            </a:r>
            <a:r>
              <a:rPr lang="en-US" altLang="zh-CN" dirty="0"/>
              <a:t>tree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66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LINK/CUT Tree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</a:t>
            </a:r>
            <a:r>
              <a:rPr lang="zh-CN" altLang="en-US" dirty="0" smtClean="0"/>
              <a:t>这是一棵多叉树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每个节点只记录其父亲，而只记录一个儿子。</a:t>
            </a:r>
            <a:endParaRPr lang="en-US" altLang="zh-CN" dirty="0" smtClean="0"/>
          </a:p>
          <a:p>
            <a:r>
              <a:rPr lang="en-US" altLang="zh-CN" dirty="0" smtClean="0"/>
              <a:t>3)</a:t>
            </a:r>
            <a:r>
              <a:rPr lang="zh-CN" altLang="en-US" dirty="0" smtClean="0"/>
              <a:t>被父亲记录的儿子，所连接的边被称为实边，否则为虚边。</a:t>
            </a:r>
            <a:endParaRPr lang="en-US" altLang="zh-CN" dirty="0" smtClean="0"/>
          </a:p>
          <a:p>
            <a:r>
              <a:rPr lang="en-US" altLang="zh-CN" dirty="0" smtClean="0"/>
              <a:t>4)</a:t>
            </a:r>
            <a:r>
              <a:rPr lang="zh-CN" altLang="en-US" dirty="0" smtClean="0"/>
              <a:t>树有严格的父子关系定义，以及有明确的根。</a:t>
            </a:r>
            <a:endParaRPr lang="en-US" altLang="zh-CN" dirty="0" smtClean="0"/>
          </a:p>
          <a:p>
            <a:r>
              <a:rPr lang="en-US" altLang="zh-CN" dirty="0" smtClean="0"/>
              <a:t>5)</a:t>
            </a:r>
            <a:r>
              <a:rPr lang="zh-CN" altLang="en-US" dirty="0" smtClean="0"/>
              <a:t>根可以被改变，父子关系也可以改变。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23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LINK/CUT </a:t>
            </a:r>
            <a:r>
              <a:rPr lang="en-US" altLang="zh-CN" dirty="0" smtClean="0"/>
              <a:t>Tree</a:t>
            </a:r>
            <a:r>
              <a:rPr lang="zh-CN" altLang="en-US" dirty="0"/>
              <a:t>的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查找：主要用于查找树中某两点之间的所连接路径的某系关系。</a:t>
            </a:r>
            <a:endParaRPr lang="en-US" altLang="zh-CN" dirty="0" smtClean="0"/>
          </a:p>
          <a:p>
            <a:r>
              <a:rPr lang="zh-CN" altLang="en-US" dirty="0"/>
              <a:t>连</a:t>
            </a:r>
            <a:r>
              <a:rPr lang="zh-CN" altLang="en-US" dirty="0" smtClean="0"/>
              <a:t>接：将两个树合并成一个，指定一种连接方式。</a:t>
            </a:r>
            <a:endParaRPr lang="en-US" altLang="zh-CN" dirty="0" smtClean="0"/>
          </a:p>
          <a:p>
            <a:r>
              <a:rPr lang="zh-CN" altLang="en-US" dirty="0"/>
              <a:t>拆</a:t>
            </a:r>
            <a:r>
              <a:rPr lang="zh-CN" altLang="en-US" dirty="0" smtClean="0"/>
              <a:t>分：将一棵树拆分两个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83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LINK/CUT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的主要思想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从任意节点到根的连接：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从一个节点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开始，将其到根的所有边都变为实边。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通过这种方法如何找到两个点之间的路径？</a:t>
            </a:r>
            <a:endParaRPr lang="en-US" altLang="zh-CN" dirty="0" smtClean="0"/>
          </a:p>
          <a:p>
            <a:r>
              <a:rPr lang="zh-CN" altLang="en-US" dirty="0"/>
              <a:t>操</a:t>
            </a:r>
            <a:r>
              <a:rPr lang="zh-CN" altLang="en-US" dirty="0" smtClean="0"/>
              <a:t>作的复杂度？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441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LINK/CUT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来维护路径被实边串在一起的点。</a:t>
            </a:r>
            <a:endParaRPr lang="en-US" altLang="zh-CN" dirty="0" smtClean="0"/>
          </a:p>
          <a:p>
            <a:r>
              <a:rPr lang="zh-CN" altLang="en-US" dirty="0"/>
              <a:t>容</a:t>
            </a:r>
            <a:r>
              <a:rPr lang="zh-CN" altLang="en-US" dirty="0" smtClean="0"/>
              <a:t>易想到，在二叉树中，一个节点的前导为其父亲节点，后继为其儿子节点。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090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LINK/CUT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一次“连根”操作，一路上会遇到的虚边即其操作复杂度来源。</a:t>
            </a:r>
            <a:endParaRPr lang="en-US" altLang="zh-CN" dirty="0" smtClean="0"/>
          </a:p>
          <a:p>
            <a:r>
              <a:rPr lang="zh-CN" altLang="en-US" dirty="0" smtClean="0"/>
              <a:t>而均摊这些虚边的出现，一次“连根”为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的复杂度。</a:t>
            </a:r>
            <a:endParaRPr lang="en-US" altLang="zh-CN" dirty="0" smtClean="0"/>
          </a:p>
          <a:p>
            <a:r>
              <a:rPr lang="zh-CN" altLang="en-US" dirty="0"/>
              <a:t>除</a:t>
            </a:r>
            <a:r>
              <a:rPr lang="zh-CN" altLang="en-US" dirty="0" smtClean="0"/>
              <a:t>此之外就是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的操作。故连根的操作复杂度在</a:t>
            </a:r>
            <a:r>
              <a:rPr lang="en-US" altLang="zh-CN" dirty="0" smtClean="0"/>
              <a:t>O(n </a:t>
            </a:r>
            <a:r>
              <a:rPr lang="en-US" altLang="zh-CN" dirty="0" err="1" smtClean="0"/>
              <a:t>lg</a:t>
            </a:r>
            <a:r>
              <a:rPr lang="en-US" altLang="zh-CN" dirty="0" smtClean="0"/>
              <a:t> n)</a:t>
            </a:r>
            <a:r>
              <a:rPr lang="zh-CN" altLang="en-US" dirty="0" smtClean="0"/>
              <a:t>这个级别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http://compgeom.cs.uiuc.edu/~jeffe/teaching/datastructures/2006/notes/07-linkcut.pdf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616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LINK/CUT </a:t>
            </a:r>
            <a:r>
              <a:rPr lang="en-US" altLang="zh-CN" dirty="0" smtClean="0"/>
              <a:t>Tree</a:t>
            </a:r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如何改变根？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何合并两个树？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何拆分树。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542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/>
              <a:t>红黑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Splay</a:t>
            </a:r>
          </a:p>
          <a:p>
            <a:r>
              <a:rPr lang="en-US" altLang="zh-CN" dirty="0"/>
              <a:t>LINK/CUT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1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一棵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数是有如下性质的有根树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每个节点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有以下域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a. </a:t>
            </a:r>
            <a:r>
              <a:rPr lang="en-US" altLang="zh-CN" dirty="0"/>
              <a:t>n</a:t>
            </a:r>
            <a:r>
              <a:rPr lang="en-US" altLang="zh-CN" dirty="0" smtClean="0"/>
              <a:t>(x)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中存储的关键字的数量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b. </a:t>
            </a:r>
            <a:r>
              <a:rPr lang="zh-CN" altLang="en-US" dirty="0" smtClean="0"/>
              <a:t>这</a:t>
            </a:r>
            <a:r>
              <a:rPr lang="en-US" altLang="zh-CN" dirty="0" smtClean="0"/>
              <a:t>n(x)</a:t>
            </a:r>
            <a:r>
              <a:rPr lang="zh-CN" altLang="en-US" dirty="0" smtClean="0"/>
              <a:t>个关键字按照非降序排放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c. </a:t>
            </a:r>
            <a:r>
              <a:rPr lang="en-US" altLang="zh-CN" dirty="0" err="1" smtClean="0"/>
              <a:t>isLeaf</a:t>
            </a:r>
            <a:r>
              <a:rPr lang="en-US" altLang="zh-CN" dirty="0" smtClean="0"/>
              <a:t>(x)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是否为叶子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每个非叶子节点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，包含有</a:t>
            </a:r>
            <a:r>
              <a:rPr lang="en-US" altLang="zh-CN" dirty="0" smtClean="0"/>
              <a:t>n(x) +1</a:t>
            </a:r>
            <a:r>
              <a:rPr lang="zh-CN" altLang="en-US" dirty="0" smtClean="0"/>
              <a:t>个指向其子节点的指针，</a:t>
            </a:r>
            <a:r>
              <a:rPr lang="en-US" altLang="zh-CN" dirty="0" smtClean="0"/>
              <a:t>son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(x)~</a:t>
            </a:r>
            <a:r>
              <a:rPr lang="en-US" altLang="zh-CN" dirty="0" err="1" smtClean="0"/>
              <a:t>son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(x)+1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3)</a:t>
            </a:r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的关键字，区分了其子节点的关键字。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8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树的定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4)</a:t>
            </a:r>
            <a:r>
              <a:rPr lang="zh-CN" altLang="en-US" dirty="0" smtClean="0"/>
              <a:t>每个叶节点有相同的深度</a:t>
            </a:r>
            <a:endParaRPr lang="en-US" altLang="zh-CN" dirty="0" smtClean="0"/>
          </a:p>
          <a:p>
            <a:r>
              <a:rPr lang="en-US" altLang="zh-CN" dirty="0" smtClean="0"/>
              <a:t>5)</a:t>
            </a:r>
            <a:r>
              <a:rPr lang="zh-CN" altLang="en-US" dirty="0" smtClean="0"/>
              <a:t>每一个非根节点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t-1</a:t>
            </a:r>
            <a:r>
              <a:rPr lang="zh-CN" altLang="en-US" dirty="0" smtClean="0"/>
              <a:t>≤</a:t>
            </a:r>
            <a:r>
              <a:rPr lang="en-US" altLang="zh-CN" dirty="0" smtClean="0"/>
              <a:t>n(x)</a:t>
            </a:r>
            <a:r>
              <a:rPr lang="zh-CN" altLang="en-US" dirty="0" smtClean="0"/>
              <a:t>≤</a:t>
            </a:r>
            <a:r>
              <a:rPr lang="en-US" altLang="zh-CN" dirty="0" smtClean="0"/>
              <a:t>2t-1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6)</a:t>
            </a:r>
            <a:r>
              <a:rPr lang="zh-CN" altLang="en-US" dirty="0" smtClean="0"/>
              <a:t>根节点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1</a:t>
            </a:r>
            <a:r>
              <a:rPr lang="zh-CN" altLang="en-US" dirty="0"/>
              <a:t>≤</a:t>
            </a:r>
            <a:r>
              <a:rPr lang="en-US" altLang="zh-CN" dirty="0" smtClean="0"/>
              <a:t>n(root)</a:t>
            </a:r>
            <a:r>
              <a:rPr lang="zh-CN" altLang="en-US" dirty="0"/>
              <a:t>≤</a:t>
            </a:r>
            <a:r>
              <a:rPr lang="en-US" altLang="zh-CN" dirty="0" smtClean="0"/>
              <a:t>2t-1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7)</a:t>
            </a:r>
            <a:r>
              <a:rPr lang="zh-CN" altLang="en-US" dirty="0" smtClean="0"/>
              <a:t>对于任意一个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≥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15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很容易观察到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所</a:t>
                </a:r>
                <a:r>
                  <a:rPr lang="zh-CN" altLang="en-US" dirty="0" smtClean="0"/>
                  <a:t>以查找的复杂度也易知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O</m:t>
                    </m:r>
                    <m:r>
                      <a:rPr lang="en-US" altLang="zh-CN" b="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h</m:t>
                    </m:r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𝑡</m:t>
                    </m:r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02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树的根一直存在内存中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当根发生变化时，需要对其进行一次</a:t>
            </a:r>
            <a:r>
              <a:rPr lang="en-US" altLang="zh-CN" dirty="0" smtClean="0"/>
              <a:t>DISK-READ/WRITE</a:t>
            </a:r>
            <a:endParaRPr lang="en-US" altLang="zh-CN" dirty="0" smtClean="0"/>
          </a:p>
          <a:p>
            <a:pPr lvl="1"/>
            <a:r>
              <a:rPr lang="zh-CN" altLang="en-US" dirty="0"/>
              <a:t>所</a:t>
            </a:r>
            <a:r>
              <a:rPr lang="zh-CN" altLang="en-US" dirty="0" smtClean="0"/>
              <a:t>有节点在被当做参数传递之前需要进行一次</a:t>
            </a:r>
            <a:r>
              <a:rPr lang="en-US" altLang="zh-CN" dirty="0"/>
              <a:t>DSIK-READ/WRITE</a:t>
            </a:r>
            <a:r>
              <a:rPr lang="zh-CN" altLang="en-US" dirty="0" smtClean="0"/>
              <a:t>操</a:t>
            </a:r>
            <a:r>
              <a:rPr lang="zh-CN" altLang="en-US" dirty="0" smtClean="0"/>
              <a:t>作才能考察其内部元素。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47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需要进行</a:t>
            </a:r>
            <a:r>
              <a:rPr lang="en-US" altLang="zh-CN" dirty="0" smtClean="0"/>
              <a:t>h</a:t>
            </a:r>
            <a:r>
              <a:rPr lang="zh-CN" altLang="en-US" dirty="0" smtClean="0"/>
              <a:t>次磁盘读操作。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操作次数为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01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只有叶子节点可以直接插入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果叶节点插入后其元素个数超过了</a:t>
            </a:r>
            <a:r>
              <a:rPr lang="en-US" altLang="zh-CN" dirty="0" smtClean="0"/>
              <a:t>2t-1</a:t>
            </a:r>
            <a:r>
              <a:rPr lang="zh-CN" altLang="en-US" dirty="0" smtClean="0"/>
              <a:t>则需要上溢。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key(mid)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/                    \</a:t>
            </a:r>
          </a:p>
          <a:p>
            <a:r>
              <a:rPr lang="en-US" altLang="zh-CN" dirty="0" smtClean="0"/>
              <a:t>        [left .. mid-1]                  [mid+1 .. right]</a:t>
            </a:r>
          </a:p>
          <a:p>
            <a:r>
              <a:rPr lang="zh-CN" altLang="en-US" dirty="0"/>
              <a:t>这</a:t>
            </a:r>
            <a:r>
              <a:rPr lang="zh-CN" altLang="en-US" dirty="0" smtClean="0"/>
              <a:t>样等于同于，在其父节点上插入一个节点。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85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198</TotalTime>
  <Words>1975</Words>
  <Application>Microsoft Office PowerPoint</Application>
  <PresentationFormat>全屏显示(4:3)</PresentationFormat>
  <Paragraphs>151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龙腾四海</vt:lpstr>
      <vt:lpstr>数据结构</vt:lpstr>
      <vt:lpstr>B树</vt:lpstr>
      <vt:lpstr>B树优劣判断</vt:lpstr>
      <vt:lpstr>B树的定义</vt:lpstr>
      <vt:lpstr>B树的定义-2</vt:lpstr>
      <vt:lpstr>B树的性质</vt:lpstr>
      <vt:lpstr>B树的基本操作</vt:lpstr>
      <vt:lpstr>B树的查找</vt:lpstr>
      <vt:lpstr>B树的插入</vt:lpstr>
      <vt:lpstr>B树的插入-2</vt:lpstr>
      <vt:lpstr>B树的插入-3</vt:lpstr>
      <vt:lpstr>B树的删除</vt:lpstr>
      <vt:lpstr>红黑树</vt:lpstr>
      <vt:lpstr>红黑树定义</vt:lpstr>
      <vt:lpstr>红黑树定义-2</vt:lpstr>
      <vt:lpstr>红黑树的性质</vt:lpstr>
      <vt:lpstr>红黑树的操作</vt:lpstr>
      <vt:lpstr>Splay</vt:lpstr>
      <vt:lpstr>Splay的定义</vt:lpstr>
      <vt:lpstr>Splay的性质</vt:lpstr>
      <vt:lpstr>那Splay有点啥？</vt:lpstr>
      <vt:lpstr>左右旋</vt:lpstr>
      <vt:lpstr>双旋-1</vt:lpstr>
      <vt:lpstr>双旋-2</vt:lpstr>
      <vt:lpstr>Splay插入</vt:lpstr>
      <vt:lpstr>Splay的删除</vt:lpstr>
      <vt:lpstr>Splay查找</vt:lpstr>
      <vt:lpstr>Splay简易分析</vt:lpstr>
      <vt:lpstr>Splay的特质</vt:lpstr>
      <vt:lpstr>Splay的应用</vt:lpstr>
      <vt:lpstr>动态树</vt:lpstr>
      <vt:lpstr>LINK/CUT Tree定义</vt:lpstr>
      <vt:lpstr>LINK/CUT Tree的操作</vt:lpstr>
      <vt:lpstr>LINK/CUT Tree的主要思想</vt:lpstr>
      <vt:lpstr>LINK/CUT Tree的实现</vt:lpstr>
      <vt:lpstr>LINK/CUT Tree复杂度分析</vt:lpstr>
      <vt:lpstr>LINK/CUT Tree实现2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mlckq</dc:creator>
  <cp:lastModifiedBy>ismail - [2010]</cp:lastModifiedBy>
  <cp:revision>35</cp:revision>
  <dcterms:created xsi:type="dcterms:W3CDTF">2012-05-10T08:03:55Z</dcterms:created>
  <dcterms:modified xsi:type="dcterms:W3CDTF">2012-05-18T19:29:49Z</dcterms:modified>
</cp:coreProperties>
</file>