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260" r:id="rId4"/>
    <p:sldId id="262" r:id="rId5"/>
    <p:sldId id="263" r:id="rId6"/>
    <p:sldId id="264" r:id="rId7"/>
    <p:sldId id="296" r:id="rId8"/>
    <p:sldId id="265" r:id="rId9"/>
    <p:sldId id="267" r:id="rId10"/>
    <p:sldId id="266" r:id="rId11"/>
    <p:sldId id="274" r:id="rId12"/>
    <p:sldId id="432" r:id="rId13"/>
    <p:sldId id="434" r:id="rId14"/>
    <p:sldId id="462" r:id="rId15"/>
    <p:sldId id="471" r:id="rId16"/>
    <p:sldId id="475" r:id="rId17"/>
    <p:sldId id="476" r:id="rId18"/>
    <p:sldId id="477" r:id="rId19"/>
    <p:sldId id="280" r:id="rId20"/>
    <p:sldId id="278" r:id="rId21"/>
    <p:sldId id="281" r:id="rId22"/>
    <p:sldId id="277" r:id="rId23"/>
    <p:sldId id="494" r:id="rId24"/>
    <p:sldId id="293" r:id="rId25"/>
    <p:sldId id="552" r:id="rId26"/>
    <p:sldId id="298" r:id="rId27"/>
    <p:sldId id="301" r:id="rId28"/>
    <p:sldId id="517" r:id="rId29"/>
    <p:sldId id="519" r:id="rId30"/>
    <p:sldId id="525" r:id="rId31"/>
    <p:sldId id="496" r:id="rId32"/>
    <p:sldId id="522" r:id="rId33"/>
    <p:sldId id="523" r:id="rId34"/>
    <p:sldId id="528" r:id="rId35"/>
    <p:sldId id="524" r:id="rId36"/>
    <p:sldId id="526" r:id="rId37"/>
    <p:sldId id="302" r:id="rId38"/>
    <p:sldId id="307" r:id="rId39"/>
    <p:sldId id="509" r:id="rId40"/>
    <p:sldId id="510" r:id="rId41"/>
    <p:sldId id="511" r:id="rId42"/>
    <p:sldId id="314" r:id="rId43"/>
    <p:sldId id="508" r:id="rId44"/>
    <p:sldId id="514" r:id="rId45"/>
    <p:sldId id="512" r:id="rId46"/>
    <p:sldId id="515" r:id="rId47"/>
    <p:sldId id="531" r:id="rId48"/>
    <p:sldId id="516" r:id="rId49"/>
    <p:sldId id="312" r:id="rId50"/>
    <p:sldId id="529" r:id="rId51"/>
    <p:sldId id="533" r:id="rId52"/>
    <p:sldId id="534" r:id="rId53"/>
    <p:sldId id="530" r:id="rId54"/>
    <p:sldId id="305" r:id="rId55"/>
    <p:sldId id="328" r:id="rId56"/>
    <p:sldId id="495" r:id="rId57"/>
    <p:sldId id="306" r:id="rId58"/>
    <p:sldId id="303" r:id="rId59"/>
    <p:sldId id="315" r:id="rId60"/>
    <p:sldId id="537" r:id="rId61"/>
    <p:sldId id="327" r:id="rId62"/>
    <p:sldId id="323" r:id="rId63"/>
    <p:sldId id="536" r:id="rId64"/>
    <p:sldId id="553" r:id="rId65"/>
    <p:sldId id="368" r:id="rId66"/>
    <p:sldId id="369" r:id="rId67"/>
    <p:sldId id="352" r:id="rId68"/>
    <p:sldId id="554" r:id="rId69"/>
    <p:sldId id="354" r:id="rId70"/>
    <p:sldId id="549" r:id="rId71"/>
    <p:sldId id="551" r:id="rId72"/>
    <p:sldId id="542" r:id="rId73"/>
    <p:sldId id="541" r:id="rId74"/>
    <p:sldId id="547" r:id="rId75"/>
    <p:sldId id="544" r:id="rId76"/>
    <p:sldId id="545" r:id="rId77"/>
    <p:sldId id="546" r:id="rId78"/>
    <p:sldId id="374" r:id="rId7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31857C41-A797-4DC5-8264-F5AB07886565}">
          <p14:sldIdLst>
            <p14:sldId id="256"/>
          </p14:sldIdLst>
        </p14:section>
        <p14:section name="概述" id="{CC6291C6-658E-4B81-A7A3-4522FD1F802E}">
          <p14:sldIdLst>
            <p14:sldId id="257"/>
            <p14:sldId id="260"/>
            <p14:sldId id="262"/>
            <p14:sldId id="263"/>
            <p14:sldId id="264"/>
          </p14:sldIdLst>
        </p14:section>
        <p14:section name="测评系统的历史" id="{C9414802-45C5-4B3A-9153-2A21BDA3A70E}">
          <p14:sldIdLst>
            <p14:sldId id="296"/>
            <p14:sldId id="265"/>
            <p14:sldId id="267"/>
            <p14:sldId id="266"/>
            <p14:sldId id="274"/>
            <p14:sldId id="432"/>
            <p14:sldId id="434"/>
            <p14:sldId id="462"/>
            <p14:sldId id="471"/>
            <p14:sldId id="475"/>
            <p14:sldId id="476"/>
            <p14:sldId id="477"/>
            <p14:sldId id="280"/>
            <p14:sldId id="278"/>
            <p14:sldId id="281"/>
            <p14:sldId id="277"/>
            <p14:sldId id="494"/>
            <p14:sldId id="293"/>
          </p14:sldIdLst>
        </p14:section>
        <p14:section name="测评系统的实现" id="{D2BCE8F9-EA00-4F9F-9BFF-F1FA59739A29}">
          <p14:sldIdLst>
            <p14:sldId id="552"/>
            <p14:sldId id="298"/>
            <p14:sldId id="301"/>
            <p14:sldId id="517"/>
            <p14:sldId id="519"/>
            <p14:sldId id="525"/>
            <p14:sldId id="496"/>
            <p14:sldId id="522"/>
            <p14:sldId id="523"/>
            <p14:sldId id="528"/>
            <p14:sldId id="524"/>
            <p14:sldId id="526"/>
            <p14:sldId id="302"/>
            <p14:sldId id="307"/>
            <p14:sldId id="509"/>
            <p14:sldId id="510"/>
            <p14:sldId id="511"/>
            <p14:sldId id="314"/>
            <p14:sldId id="508"/>
            <p14:sldId id="514"/>
            <p14:sldId id="512"/>
            <p14:sldId id="515"/>
            <p14:sldId id="531"/>
            <p14:sldId id="516"/>
            <p14:sldId id="312"/>
            <p14:sldId id="529"/>
            <p14:sldId id="533"/>
            <p14:sldId id="534"/>
            <p14:sldId id="530"/>
            <p14:sldId id="305"/>
            <p14:sldId id="328"/>
            <p14:sldId id="495"/>
            <p14:sldId id="306"/>
            <p14:sldId id="303"/>
            <p14:sldId id="315"/>
            <p14:sldId id="537"/>
            <p14:sldId id="327"/>
            <p14:sldId id="323"/>
            <p14:sldId id="536"/>
          </p14:sldIdLst>
        </p14:section>
        <p14:section name="测评系统的哲学" id="{41B6E006-5DCD-4D00-8102-7628F1D35F2B}">
          <p14:sldIdLst>
            <p14:sldId id="553"/>
            <p14:sldId id="368"/>
            <p14:sldId id="369"/>
            <p14:sldId id="352"/>
          </p14:sldIdLst>
        </p14:section>
        <p14:section name="测评系统的未来" id="{A8439217-168B-4B82-A90E-9A617EA5D135}">
          <p14:sldIdLst>
            <p14:sldId id="554"/>
            <p14:sldId id="354"/>
            <p14:sldId id="549"/>
            <p14:sldId id="551"/>
            <p14:sldId id="542"/>
            <p14:sldId id="541"/>
            <p14:sldId id="547"/>
            <p14:sldId id="544"/>
            <p14:sldId id="545"/>
            <p14:sldId id="546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fleaking" initials="v" lastIdx="3" clrIdx="0">
    <p:extLst>
      <p:ext uri="{19B8F6BF-5375-455C-9EA6-DF929625EA0E}">
        <p15:presenceInfo xmlns:p15="http://schemas.microsoft.com/office/powerpoint/2012/main" userId="vfleak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333" autoAdjust="0"/>
  </p:normalViewPr>
  <p:slideViewPr>
    <p:cSldViewPr snapToGrid="0">
      <p:cViewPr varScale="1">
        <p:scale>
          <a:sx n="69" d="100"/>
          <a:sy n="69" d="100"/>
        </p:scale>
        <p:origin x="72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544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6A739-D53E-4C82-B560-426E71EAA172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1D8008-76AD-4080-9062-A6242495BFDA}">
      <dgm:prSet phldrT="[文本]"/>
      <dgm:spPr/>
      <dgm:t>
        <a:bodyPr/>
        <a:lstStyle/>
        <a:p>
          <a:r>
            <a:rPr lang="zh-CN" altLang="en-US" dirty="0" smtClean="0"/>
            <a:t>选手</a:t>
          </a:r>
          <a:endParaRPr lang="zh-CN" altLang="en-US" dirty="0"/>
        </a:p>
      </dgm:t>
    </dgm:pt>
    <dgm:pt modelId="{B56F8EBE-5FBA-4482-A224-AF54D1DBA658}" type="parTrans" cxnId="{B31466A9-AA0B-4596-AE70-D05C9692D127}">
      <dgm:prSet/>
      <dgm:spPr/>
      <dgm:t>
        <a:bodyPr/>
        <a:lstStyle/>
        <a:p>
          <a:endParaRPr lang="zh-CN" altLang="en-US"/>
        </a:p>
      </dgm:t>
    </dgm:pt>
    <dgm:pt modelId="{F2466F46-4111-4F0B-9AE6-29A5C7711A56}" type="sibTrans" cxnId="{B31466A9-AA0B-4596-AE70-D05C9692D127}">
      <dgm:prSet/>
      <dgm:spPr/>
      <dgm:t>
        <a:bodyPr/>
        <a:lstStyle/>
        <a:p>
          <a:endParaRPr lang="zh-CN" altLang="en-US"/>
        </a:p>
      </dgm:t>
    </dgm:pt>
    <dgm:pt modelId="{24319795-F9BE-44B8-8653-BCC675563013}">
      <dgm:prSet phldrT="[文本]"/>
      <dgm:spPr/>
      <dgm:t>
        <a:bodyPr/>
        <a:lstStyle/>
        <a:p>
          <a:r>
            <a:rPr lang="zh-CN" altLang="en-US" dirty="0" smtClean="0"/>
            <a:t>参加比赛</a:t>
          </a:r>
          <a:endParaRPr lang="zh-CN" altLang="en-US" dirty="0"/>
        </a:p>
      </dgm:t>
    </dgm:pt>
    <dgm:pt modelId="{2E197522-90B0-40E4-A9E1-A02FA7FD4058}" type="parTrans" cxnId="{B4D7FD2D-0FB7-4293-A0FE-338DF9949553}">
      <dgm:prSet/>
      <dgm:spPr/>
      <dgm:t>
        <a:bodyPr/>
        <a:lstStyle/>
        <a:p>
          <a:endParaRPr lang="zh-CN" altLang="en-US"/>
        </a:p>
      </dgm:t>
    </dgm:pt>
    <dgm:pt modelId="{A8AAC50A-34C8-40D2-B1E0-8DCA03F1F923}" type="sibTrans" cxnId="{B4D7FD2D-0FB7-4293-A0FE-338DF9949553}">
      <dgm:prSet/>
      <dgm:spPr/>
      <dgm:t>
        <a:bodyPr/>
        <a:lstStyle/>
        <a:p>
          <a:endParaRPr lang="zh-CN" altLang="en-US"/>
        </a:p>
      </dgm:t>
    </dgm:pt>
    <dgm:pt modelId="{27B85129-EBD3-4817-A0D1-825F640AA1E9}">
      <dgm:prSet phldrT="[文本]"/>
      <dgm:spPr/>
      <dgm:t>
        <a:bodyPr/>
        <a:lstStyle/>
        <a:p>
          <a:r>
            <a:rPr lang="zh-CN" altLang="en-US" dirty="0" smtClean="0"/>
            <a:t>测评系统出错</a:t>
          </a:r>
          <a:endParaRPr lang="zh-CN" altLang="en-US" dirty="0"/>
        </a:p>
      </dgm:t>
    </dgm:pt>
    <dgm:pt modelId="{CD868542-23D0-4F3A-8D3A-DAE65BF6BBF0}" type="parTrans" cxnId="{594A6208-A8AF-41A0-B73F-7D2CE3D3D9E2}">
      <dgm:prSet/>
      <dgm:spPr/>
      <dgm:t>
        <a:bodyPr/>
        <a:lstStyle/>
        <a:p>
          <a:endParaRPr lang="zh-CN" altLang="en-US"/>
        </a:p>
      </dgm:t>
    </dgm:pt>
    <dgm:pt modelId="{C27B8615-2C82-4A45-9C97-01EEEE611CE6}" type="sibTrans" cxnId="{594A6208-A8AF-41A0-B73F-7D2CE3D3D9E2}">
      <dgm:prSet/>
      <dgm:spPr/>
      <dgm:t>
        <a:bodyPr/>
        <a:lstStyle/>
        <a:p>
          <a:endParaRPr lang="zh-CN" altLang="en-US"/>
        </a:p>
      </dgm:t>
    </dgm:pt>
    <dgm:pt modelId="{5C5F5074-D40D-45A3-ADC2-8FE64F02D7B9}">
      <dgm:prSet phldrT="[文本]"/>
      <dgm:spPr/>
      <dgm:t>
        <a:bodyPr/>
        <a:lstStyle/>
        <a:p>
          <a:r>
            <a:rPr lang="zh-CN" altLang="en-US" dirty="0" smtClean="0"/>
            <a:t>出题人</a:t>
          </a:r>
          <a:endParaRPr lang="zh-CN" altLang="en-US" dirty="0"/>
        </a:p>
      </dgm:t>
    </dgm:pt>
    <dgm:pt modelId="{069E7C96-1EBB-4D80-8724-EFC312F5789D}" type="parTrans" cxnId="{3322472C-B7FD-4B8A-A06B-2143D6DE3890}">
      <dgm:prSet/>
      <dgm:spPr/>
      <dgm:t>
        <a:bodyPr/>
        <a:lstStyle/>
        <a:p>
          <a:endParaRPr lang="zh-CN" altLang="en-US"/>
        </a:p>
      </dgm:t>
    </dgm:pt>
    <dgm:pt modelId="{C3C05D14-D3FF-4FC8-B739-9A1F1CD0D5C7}" type="sibTrans" cxnId="{3322472C-B7FD-4B8A-A06B-2143D6DE3890}">
      <dgm:prSet/>
      <dgm:spPr/>
      <dgm:t>
        <a:bodyPr/>
        <a:lstStyle/>
        <a:p>
          <a:endParaRPr lang="zh-CN" altLang="en-US"/>
        </a:p>
      </dgm:t>
    </dgm:pt>
    <dgm:pt modelId="{A6C778B5-D429-4021-884E-60C9601BEB0C}">
      <dgm:prSet phldrT="[文本]"/>
      <dgm:spPr/>
      <dgm:t>
        <a:bodyPr/>
        <a:lstStyle/>
        <a:p>
          <a:r>
            <a:rPr lang="zh-CN" altLang="en-US" dirty="0" smtClean="0"/>
            <a:t>出神题</a:t>
          </a:r>
          <a:endParaRPr lang="zh-CN" altLang="en-US" dirty="0"/>
        </a:p>
      </dgm:t>
    </dgm:pt>
    <dgm:pt modelId="{A2C44C92-30F4-4796-8125-20ABC5469A9C}" type="parTrans" cxnId="{AF017F23-EF52-4BF1-A32B-643620541117}">
      <dgm:prSet/>
      <dgm:spPr/>
      <dgm:t>
        <a:bodyPr/>
        <a:lstStyle/>
        <a:p>
          <a:endParaRPr lang="zh-CN" altLang="en-US"/>
        </a:p>
      </dgm:t>
    </dgm:pt>
    <dgm:pt modelId="{BD035EFB-B487-47A3-A9CC-CBB68F5E9B37}" type="sibTrans" cxnId="{AF017F23-EF52-4BF1-A32B-643620541117}">
      <dgm:prSet/>
      <dgm:spPr/>
      <dgm:t>
        <a:bodyPr/>
        <a:lstStyle/>
        <a:p>
          <a:endParaRPr lang="zh-CN" altLang="en-US"/>
        </a:p>
      </dgm:t>
    </dgm:pt>
    <dgm:pt modelId="{FF3B40E0-1B12-4AF9-AF61-CED0D7BC3945}">
      <dgm:prSet phldrT="[文本]"/>
      <dgm:spPr/>
      <dgm:t>
        <a:bodyPr/>
        <a:lstStyle/>
        <a:p>
          <a:r>
            <a:rPr lang="zh-CN" altLang="en-US" dirty="0" smtClean="0"/>
            <a:t>测评系统不支持</a:t>
          </a:r>
          <a:endParaRPr lang="zh-CN" altLang="en-US" dirty="0"/>
        </a:p>
      </dgm:t>
    </dgm:pt>
    <dgm:pt modelId="{935B12F0-4709-47D1-8489-B5FEEAAA9C89}" type="parTrans" cxnId="{C0281E6C-93D6-44D0-A763-64262AD3DAAB}">
      <dgm:prSet/>
      <dgm:spPr/>
      <dgm:t>
        <a:bodyPr/>
        <a:lstStyle/>
        <a:p>
          <a:endParaRPr lang="zh-CN" altLang="en-US"/>
        </a:p>
      </dgm:t>
    </dgm:pt>
    <dgm:pt modelId="{56EBE055-1263-43D0-905F-643AD3527BD4}" type="sibTrans" cxnId="{C0281E6C-93D6-44D0-A763-64262AD3DAAB}">
      <dgm:prSet/>
      <dgm:spPr/>
      <dgm:t>
        <a:bodyPr/>
        <a:lstStyle/>
        <a:p>
          <a:endParaRPr lang="zh-CN" altLang="en-US"/>
        </a:p>
      </dgm:t>
    </dgm:pt>
    <dgm:pt modelId="{7C14DF27-F1DC-4AFF-A698-AF26CE7F1165}">
      <dgm:prSet phldrT="[文本]"/>
      <dgm:spPr/>
      <dgm:t>
        <a:bodyPr/>
        <a:lstStyle/>
        <a:p>
          <a:r>
            <a:rPr lang="zh-CN" altLang="en-US" dirty="0" smtClean="0"/>
            <a:t>走上高考的不归路</a:t>
          </a:r>
          <a:endParaRPr lang="zh-CN" altLang="en-US" dirty="0"/>
        </a:p>
      </dgm:t>
    </dgm:pt>
    <dgm:pt modelId="{6B58D425-1D15-480B-9BDD-C92750ACF499}" type="parTrans" cxnId="{8CB8D829-6C68-4F59-97B6-478B37E4CD3D}">
      <dgm:prSet/>
      <dgm:spPr/>
      <dgm:t>
        <a:bodyPr/>
        <a:lstStyle/>
        <a:p>
          <a:endParaRPr lang="zh-CN" altLang="en-US"/>
        </a:p>
      </dgm:t>
    </dgm:pt>
    <dgm:pt modelId="{FD42056C-024F-4D65-BB3D-6D765B549E42}" type="sibTrans" cxnId="{8CB8D829-6C68-4F59-97B6-478B37E4CD3D}">
      <dgm:prSet/>
      <dgm:spPr/>
      <dgm:t>
        <a:bodyPr/>
        <a:lstStyle/>
        <a:p>
          <a:endParaRPr lang="zh-CN" altLang="en-US"/>
        </a:p>
      </dgm:t>
    </dgm:pt>
    <dgm:pt modelId="{7F9683AC-BE70-4820-89F1-B97A7C518ACA}">
      <dgm:prSet phldrT="[文本]"/>
      <dgm:spPr/>
      <dgm:t>
        <a:bodyPr/>
        <a:lstStyle/>
        <a:p>
          <a:r>
            <a:rPr lang="zh-CN" altLang="en-US" dirty="0" smtClean="0"/>
            <a:t>出坑爹题</a:t>
          </a:r>
          <a:endParaRPr lang="zh-CN" altLang="en-US" dirty="0"/>
        </a:p>
      </dgm:t>
    </dgm:pt>
    <dgm:pt modelId="{9D0AA672-272F-47FC-80D7-DD73BF3014DE}" type="parTrans" cxnId="{234F7C0C-BA46-4B15-A72F-584790B3B105}">
      <dgm:prSet/>
      <dgm:spPr/>
      <dgm:t>
        <a:bodyPr/>
        <a:lstStyle/>
        <a:p>
          <a:endParaRPr lang="zh-CN" altLang="en-US"/>
        </a:p>
      </dgm:t>
    </dgm:pt>
    <dgm:pt modelId="{7B8B3FE9-DBB9-4781-BAAE-F7BB4484AB1E}" type="sibTrans" cxnId="{234F7C0C-BA46-4B15-A72F-584790B3B105}">
      <dgm:prSet/>
      <dgm:spPr/>
      <dgm:t>
        <a:bodyPr/>
        <a:lstStyle/>
        <a:p>
          <a:endParaRPr lang="zh-CN" altLang="en-US"/>
        </a:p>
      </dgm:t>
    </dgm:pt>
    <dgm:pt modelId="{956C55EC-1363-4004-A74F-7A732CB13AAE}">
      <dgm:prSet phldrT="[文本]"/>
      <dgm:spPr/>
      <dgm:t>
        <a:bodyPr/>
        <a:lstStyle/>
        <a:p>
          <a:r>
            <a:rPr lang="zh-CN" altLang="en-US" dirty="0" smtClean="0"/>
            <a:t>比赛主办方</a:t>
          </a:r>
          <a:endParaRPr lang="zh-CN" altLang="en-US" dirty="0"/>
        </a:p>
      </dgm:t>
    </dgm:pt>
    <dgm:pt modelId="{E4A1F182-EFA5-4767-8C4F-D5C0D492FDAE}" type="parTrans" cxnId="{F565BC68-20AA-49FB-B4B7-AB6773D48F2C}">
      <dgm:prSet/>
      <dgm:spPr/>
      <dgm:t>
        <a:bodyPr/>
        <a:lstStyle/>
        <a:p>
          <a:endParaRPr lang="zh-CN" altLang="en-US"/>
        </a:p>
      </dgm:t>
    </dgm:pt>
    <dgm:pt modelId="{04BB7E7A-108B-4FBE-BB16-4D4AD9448E5D}" type="sibTrans" cxnId="{F565BC68-20AA-49FB-B4B7-AB6773D48F2C}">
      <dgm:prSet/>
      <dgm:spPr/>
      <dgm:t>
        <a:bodyPr/>
        <a:lstStyle/>
        <a:p>
          <a:endParaRPr lang="zh-CN" altLang="en-US"/>
        </a:p>
      </dgm:t>
    </dgm:pt>
    <dgm:pt modelId="{35A0A6D3-7369-43FE-9A03-151D05B104A6}">
      <dgm:prSet phldrT="[文本]"/>
      <dgm:spPr/>
      <dgm:t>
        <a:bodyPr/>
        <a:lstStyle/>
        <a:p>
          <a:r>
            <a:rPr lang="zh-CN" altLang="en-US" dirty="0" smtClean="0"/>
            <a:t>提供良好的竞赛环境</a:t>
          </a:r>
          <a:endParaRPr lang="zh-CN" altLang="en-US" dirty="0"/>
        </a:p>
      </dgm:t>
    </dgm:pt>
    <dgm:pt modelId="{3CFFC5BB-851C-45BB-B375-FF4EA1B4C3AF}" type="parTrans" cxnId="{57247076-D707-45B6-83E0-A9390C74660C}">
      <dgm:prSet/>
      <dgm:spPr/>
      <dgm:t>
        <a:bodyPr/>
        <a:lstStyle/>
        <a:p>
          <a:endParaRPr lang="zh-CN" altLang="en-US"/>
        </a:p>
      </dgm:t>
    </dgm:pt>
    <dgm:pt modelId="{768F8363-059B-45C6-860D-746EB2C1075C}" type="sibTrans" cxnId="{57247076-D707-45B6-83E0-A9390C74660C}">
      <dgm:prSet/>
      <dgm:spPr/>
      <dgm:t>
        <a:bodyPr/>
        <a:lstStyle/>
        <a:p>
          <a:endParaRPr lang="zh-CN" altLang="en-US"/>
        </a:p>
      </dgm:t>
    </dgm:pt>
    <dgm:pt modelId="{4233B30F-8B21-4C4F-80D3-2E988BCADDD0}">
      <dgm:prSet phldrT="[文本]"/>
      <dgm:spPr/>
      <dgm:t>
        <a:bodyPr/>
        <a:lstStyle/>
        <a:p>
          <a:r>
            <a:rPr lang="zh-CN" altLang="en-US" dirty="0" smtClean="0"/>
            <a:t>测评系统挂了</a:t>
          </a:r>
          <a:endParaRPr lang="zh-CN" altLang="en-US" dirty="0"/>
        </a:p>
      </dgm:t>
    </dgm:pt>
    <dgm:pt modelId="{5BA09648-8128-416E-A6DC-90F8A1FC4A58}" type="parTrans" cxnId="{A37514F0-7CA6-470E-A802-7714F65E7DBA}">
      <dgm:prSet/>
      <dgm:spPr/>
      <dgm:t>
        <a:bodyPr/>
        <a:lstStyle/>
        <a:p>
          <a:endParaRPr lang="zh-CN" altLang="en-US"/>
        </a:p>
      </dgm:t>
    </dgm:pt>
    <dgm:pt modelId="{E273CC76-861E-4A2A-A630-F786103FFDE4}" type="sibTrans" cxnId="{A37514F0-7CA6-470E-A802-7714F65E7DBA}">
      <dgm:prSet/>
      <dgm:spPr/>
      <dgm:t>
        <a:bodyPr/>
        <a:lstStyle/>
        <a:p>
          <a:endParaRPr lang="zh-CN" altLang="en-US"/>
        </a:p>
      </dgm:t>
    </dgm:pt>
    <dgm:pt modelId="{11F1FAD6-D6F2-47F4-AACB-2F8672329330}">
      <dgm:prSet phldrT="[文本]"/>
      <dgm:spPr/>
      <dgm:t>
        <a:bodyPr/>
        <a:lstStyle/>
        <a:p>
          <a:r>
            <a:rPr lang="zh-CN" altLang="en-US" dirty="0" smtClean="0"/>
            <a:t>大量选手不满</a:t>
          </a:r>
          <a:endParaRPr lang="zh-CN" altLang="en-US" dirty="0"/>
        </a:p>
      </dgm:t>
    </dgm:pt>
    <dgm:pt modelId="{1FA7ACE3-0CBF-4B0A-B5FB-60EF0ECC51ED}" type="parTrans" cxnId="{E3C92C84-CD3D-4631-AAB0-190970EEF854}">
      <dgm:prSet/>
      <dgm:spPr/>
      <dgm:t>
        <a:bodyPr/>
        <a:lstStyle/>
        <a:p>
          <a:endParaRPr lang="zh-CN" altLang="en-US"/>
        </a:p>
      </dgm:t>
    </dgm:pt>
    <dgm:pt modelId="{2AAFF785-4206-4414-A3B3-92E52B0719D2}" type="sibTrans" cxnId="{E3C92C84-CD3D-4631-AAB0-190970EEF854}">
      <dgm:prSet/>
      <dgm:spPr/>
      <dgm:t>
        <a:bodyPr/>
        <a:lstStyle/>
        <a:p>
          <a:endParaRPr lang="zh-CN" altLang="en-US"/>
        </a:p>
      </dgm:t>
    </dgm:pt>
    <dgm:pt modelId="{D7109563-BF8B-4E02-9EF6-E277D661F93C}" type="pres">
      <dgm:prSet presAssocID="{AC26A739-D53E-4C82-B560-426E71EAA17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5EF662-562F-4E93-82D4-2FEC7B9628AE}" type="pres">
      <dgm:prSet presAssocID="{FF1D8008-76AD-4080-9062-A6242495BFDA}" presName="vertFlow" presStyleCnt="0"/>
      <dgm:spPr/>
    </dgm:pt>
    <dgm:pt modelId="{7C8D657F-5FE7-48AE-A9D3-349B99CB1303}" type="pres">
      <dgm:prSet presAssocID="{FF1D8008-76AD-4080-9062-A6242495BFDA}" presName="header" presStyleLbl="node1" presStyleIdx="0" presStyleCnt="3"/>
      <dgm:spPr/>
      <dgm:t>
        <a:bodyPr/>
        <a:lstStyle/>
        <a:p>
          <a:endParaRPr lang="zh-CN" altLang="en-US"/>
        </a:p>
      </dgm:t>
    </dgm:pt>
    <dgm:pt modelId="{3E6E1878-3247-486E-9781-F8A49E0506F9}" type="pres">
      <dgm:prSet presAssocID="{2E197522-90B0-40E4-A9E1-A02FA7FD4058}" presName="parTrans" presStyleLbl="sibTrans2D1" presStyleIdx="0" presStyleCnt="9"/>
      <dgm:spPr/>
      <dgm:t>
        <a:bodyPr/>
        <a:lstStyle/>
        <a:p>
          <a:endParaRPr lang="zh-CN" altLang="en-US"/>
        </a:p>
      </dgm:t>
    </dgm:pt>
    <dgm:pt modelId="{BDCECD00-6D3D-465A-A4D5-F8FA967E9905}" type="pres">
      <dgm:prSet presAssocID="{24319795-F9BE-44B8-8653-BCC675563013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727D5E-EEF3-4E76-BF36-15A36A5B2885}" type="pres">
      <dgm:prSet presAssocID="{A8AAC50A-34C8-40D2-B1E0-8DCA03F1F923}" presName="sibTrans" presStyleLbl="sibTrans2D1" presStyleIdx="1" presStyleCnt="9"/>
      <dgm:spPr/>
      <dgm:t>
        <a:bodyPr/>
        <a:lstStyle/>
        <a:p>
          <a:endParaRPr lang="zh-CN" altLang="en-US"/>
        </a:p>
      </dgm:t>
    </dgm:pt>
    <dgm:pt modelId="{3C5A94A7-CD48-46C5-B227-8B843BB58DFD}" type="pres">
      <dgm:prSet presAssocID="{27B85129-EBD3-4817-A0D1-825F640AA1E9}" presName="child" presStyleLbl="alignAccFollow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32D9B5-2A79-460A-8A0A-CD7BAC4C2E7A}" type="pres">
      <dgm:prSet presAssocID="{C27B8615-2C82-4A45-9C97-01EEEE611CE6}" presName="sibTrans" presStyleLbl="sibTrans2D1" presStyleIdx="2" presStyleCnt="9"/>
      <dgm:spPr/>
      <dgm:t>
        <a:bodyPr/>
        <a:lstStyle/>
        <a:p>
          <a:endParaRPr lang="zh-CN" altLang="en-US"/>
        </a:p>
      </dgm:t>
    </dgm:pt>
    <dgm:pt modelId="{03A40B99-6E58-4860-9889-3A3C76964428}" type="pres">
      <dgm:prSet presAssocID="{7C14DF27-F1DC-4AFF-A698-AF26CE7F1165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E80D7A-D970-42DF-8233-CA3E0DC1200B}" type="pres">
      <dgm:prSet presAssocID="{FF1D8008-76AD-4080-9062-A6242495BFDA}" presName="hSp" presStyleCnt="0"/>
      <dgm:spPr/>
    </dgm:pt>
    <dgm:pt modelId="{C5CE1820-1186-4681-AC83-21D6FD7542BE}" type="pres">
      <dgm:prSet presAssocID="{5C5F5074-D40D-45A3-ADC2-8FE64F02D7B9}" presName="vertFlow" presStyleCnt="0"/>
      <dgm:spPr/>
    </dgm:pt>
    <dgm:pt modelId="{26A17C25-CEEA-4A7F-9831-6673CC255F0A}" type="pres">
      <dgm:prSet presAssocID="{5C5F5074-D40D-45A3-ADC2-8FE64F02D7B9}" presName="header" presStyleLbl="node1" presStyleIdx="1" presStyleCnt="3"/>
      <dgm:spPr/>
      <dgm:t>
        <a:bodyPr/>
        <a:lstStyle/>
        <a:p>
          <a:endParaRPr lang="zh-CN" altLang="en-US"/>
        </a:p>
      </dgm:t>
    </dgm:pt>
    <dgm:pt modelId="{D70D536E-E6E2-4EEC-806A-802E9A64860E}" type="pres">
      <dgm:prSet presAssocID="{A2C44C92-30F4-4796-8125-20ABC5469A9C}" presName="parTrans" presStyleLbl="sibTrans2D1" presStyleIdx="3" presStyleCnt="9"/>
      <dgm:spPr/>
      <dgm:t>
        <a:bodyPr/>
        <a:lstStyle/>
        <a:p>
          <a:endParaRPr lang="zh-CN" altLang="en-US"/>
        </a:p>
      </dgm:t>
    </dgm:pt>
    <dgm:pt modelId="{7C1B5F32-51AD-4188-93FD-2469CF0C8C22}" type="pres">
      <dgm:prSet presAssocID="{A6C778B5-D429-4021-884E-60C9601BEB0C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678652-46ED-4ECF-A489-C05D33F4142B}" type="pres">
      <dgm:prSet presAssocID="{BD035EFB-B487-47A3-A9CC-CBB68F5E9B37}" presName="sibTrans" presStyleLbl="sibTrans2D1" presStyleIdx="4" presStyleCnt="9"/>
      <dgm:spPr/>
      <dgm:t>
        <a:bodyPr/>
        <a:lstStyle/>
        <a:p>
          <a:endParaRPr lang="zh-CN" altLang="en-US"/>
        </a:p>
      </dgm:t>
    </dgm:pt>
    <dgm:pt modelId="{31D57EF8-D364-4AC6-9F70-6F45E8E01B57}" type="pres">
      <dgm:prSet presAssocID="{FF3B40E0-1B12-4AF9-AF61-CED0D7BC3945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B6E730-7AE1-4FBA-A62E-B75A7BC26EA1}" type="pres">
      <dgm:prSet presAssocID="{56EBE055-1263-43D0-905F-643AD3527BD4}" presName="sibTrans" presStyleLbl="sibTrans2D1" presStyleIdx="5" presStyleCnt="9"/>
      <dgm:spPr/>
      <dgm:t>
        <a:bodyPr/>
        <a:lstStyle/>
        <a:p>
          <a:endParaRPr lang="zh-CN" altLang="en-US"/>
        </a:p>
      </dgm:t>
    </dgm:pt>
    <dgm:pt modelId="{843019D2-3055-4294-A4BD-C7C8546E4DE3}" type="pres">
      <dgm:prSet presAssocID="{7F9683AC-BE70-4820-89F1-B97A7C518ACA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B95D21-E814-49F6-A5B8-03EE76C4DE6C}" type="pres">
      <dgm:prSet presAssocID="{5C5F5074-D40D-45A3-ADC2-8FE64F02D7B9}" presName="hSp" presStyleCnt="0"/>
      <dgm:spPr/>
    </dgm:pt>
    <dgm:pt modelId="{FB541EB7-63DC-46E7-824C-0C4B64FA5231}" type="pres">
      <dgm:prSet presAssocID="{956C55EC-1363-4004-A74F-7A732CB13AAE}" presName="vertFlow" presStyleCnt="0"/>
      <dgm:spPr/>
    </dgm:pt>
    <dgm:pt modelId="{B4BCDE99-38ED-418F-9607-36A95A5D7FF7}" type="pres">
      <dgm:prSet presAssocID="{956C55EC-1363-4004-A74F-7A732CB13AAE}" presName="header" presStyleLbl="node1" presStyleIdx="2" presStyleCnt="3"/>
      <dgm:spPr/>
      <dgm:t>
        <a:bodyPr/>
        <a:lstStyle/>
        <a:p>
          <a:endParaRPr lang="zh-CN" altLang="en-US"/>
        </a:p>
      </dgm:t>
    </dgm:pt>
    <dgm:pt modelId="{3A667E87-B4BA-47B8-935A-856B22462589}" type="pres">
      <dgm:prSet presAssocID="{3CFFC5BB-851C-45BB-B375-FF4EA1B4C3AF}" presName="parTrans" presStyleLbl="sibTrans2D1" presStyleIdx="6" presStyleCnt="9"/>
      <dgm:spPr/>
      <dgm:t>
        <a:bodyPr/>
        <a:lstStyle/>
        <a:p>
          <a:endParaRPr lang="zh-CN" altLang="en-US"/>
        </a:p>
      </dgm:t>
    </dgm:pt>
    <dgm:pt modelId="{3A37B01A-B2E1-438C-B409-6AF3B4F1654F}" type="pres">
      <dgm:prSet presAssocID="{35A0A6D3-7369-43FE-9A03-151D05B104A6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EB0366-107C-4158-B120-1F53A0AA96F2}" type="pres">
      <dgm:prSet presAssocID="{768F8363-059B-45C6-860D-746EB2C1075C}" presName="sibTrans" presStyleLbl="sibTrans2D1" presStyleIdx="7" presStyleCnt="9"/>
      <dgm:spPr/>
      <dgm:t>
        <a:bodyPr/>
        <a:lstStyle/>
        <a:p>
          <a:endParaRPr lang="zh-CN" altLang="en-US"/>
        </a:p>
      </dgm:t>
    </dgm:pt>
    <dgm:pt modelId="{199B9592-E120-4978-A0F3-353E0DC62141}" type="pres">
      <dgm:prSet presAssocID="{4233B30F-8B21-4C4F-80D3-2E988BCADDD0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BC7851-5B56-4364-B07D-14A9075D7CE2}" type="pres">
      <dgm:prSet presAssocID="{E273CC76-861E-4A2A-A630-F786103FFDE4}" presName="sibTrans" presStyleLbl="sibTrans2D1" presStyleIdx="8" presStyleCnt="9"/>
      <dgm:spPr/>
      <dgm:t>
        <a:bodyPr/>
        <a:lstStyle/>
        <a:p>
          <a:endParaRPr lang="zh-CN" altLang="en-US"/>
        </a:p>
      </dgm:t>
    </dgm:pt>
    <dgm:pt modelId="{D07AB731-F608-4A20-A715-A1E0E5C8C03A}" type="pres">
      <dgm:prSet presAssocID="{11F1FAD6-D6F2-47F4-AACB-2F8672329330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D945AD-22AF-4D89-897E-A15A70714BC6}" type="presOf" srcId="{35A0A6D3-7369-43FE-9A03-151D05B104A6}" destId="{3A37B01A-B2E1-438C-B409-6AF3B4F1654F}" srcOrd="0" destOrd="0" presId="urn:microsoft.com/office/officeart/2005/8/layout/lProcess1"/>
    <dgm:cxn modelId="{A6160675-730E-4F0C-A230-69E84AD06840}" type="presOf" srcId="{5C5F5074-D40D-45A3-ADC2-8FE64F02D7B9}" destId="{26A17C25-CEEA-4A7F-9831-6673CC255F0A}" srcOrd="0" destOrd="0" presId="urn:microsoft.com/office/officeart/2005/8/layout/lProcess1"/>
    <dgm:cxn modelId="{594A6208-A8AF-41A0-B73F-7D2CE3D3D9E2}" srcId="{FF1D8008-76AD-4080-9062-A6242495BFDA}" destId="{27B85129-EBD3-4817-A0D1-825F640AA1E9}" srcOrd="1" destOrd="0" parTransId="{CD868542-23D0-4F3A-8D3A-DAE65BF6BBF0}" sibTransId="{C27B8615-2C82-4A45-9C97-01EEEE611CE6}"/>
    <dgm:cxn modelId="{E02202EB-D2D0-4243-9A37-B9692C4E9DAD}" type="presOf" srcId="{7F9683AC-BE70-4820-89F1-B97A7C518ACA}" destId="{843019D2-3055-4294-A4BD-C7C8546E4DE3}" srcOrd="0" destOrd="0" presId="urn:microsoft.com/office/officeart/2005/8/layout/lProcess1"/>
    <dgm:cxn modelId="{70A6073A-A7EA-45F8-9001-3E2F641AFF9F}" type="presOf" srcId="{24319795-F9BE-44B8-8653-BCC675563013}" destId="{BDCECD00-6D3D-465A-A4D5-F8FA967E9905}" srcOrd="0" destOrd="0" presId="urn:microsoft.com/office/officeart/2005/8/layout/lProcess1"/>
    <dgm:cxn modelId="{511F84F8-2487-4250-A5F7-CF8191A4789C}" type="presOf" srcId="{A8AAC50A-34C8-40D2-B1E0-8DCA03F1F923}" destId="{2C727D5E-EEF3-4E76-BF36-15A36A5B2885}" srcOrd="0" destOrd="0" presId="urn:microsoft.com/office/officeart/2005/8/layout/lProcess1"/>
    <dgm:cxn modelId="{44448DCE-32D3-423E-BA1D-7F3E13216EAE}" type="presOf" srcId="{BD035EFB-B487-47A3-A9CC-CBB68F5E9B37}" destId="{B5678652-46ED-4ECF-A489-C05D33F4142B}" srcOrd="0" destOrd="0" presId="urn:microsoft.com/office/officeart/2005/8/layout/lProcess1"/>
    <dgm:cxn modelId="{036D0D79-E73B-4B5B-9FD9-71CEED360959}" type="presOf" srcId="{E273CC76-861E-4A2A-A630-F786103FFDE4}" destId="{1CBC7851-5B56-4364-B07D-14A9075D7CE2}" srcOrd="0" destOrd="0" presId="urn:microsoft.com/office/officeart/2005/8/layout/lProcess1"/>
    <dgm:cxn modelId="{93E4A6C8-1C34-479B-BA49-6B6BEFA9C5F9}" type="presOf" srcId="{27B85129-EBD3-4817-A0D1-825F640AA1E9}" destId="{3C5A94A7-CD48-46C5-B227-8B843BB58DFD}" srcOrd="0" destOrd="0" presId="urn:microsoft.com/office/officeart/2005/8/layout/lProcess1"/>
    <dgm:cxn modelId="{F361FCC5-84F8-4116-86F7-726C9F5D8E43}" type="presOf" srcId="{A2C44C92-30F4-4796-8125-20ABC5469A9C}" destId="{D70D536E-E6E2-4EEC-806A-802E9A64860E}" srcOrd="0" destOrd="0" presId="urn:microsoft.com/office/officeart/2005/8/layout/lProcess1"/>
    <dgm:cxn modelId="{C0281E6C-93D6-44D0-A763-64262AD3DAAB}" srcId="{5C5F5074-D40D-45A3-ADC2-8FE64F02D7B9}" destId="{FF3B40E0-1B12-4AF9-AF61-CED0D7BC3945}" srcOrd="1" destOrd="0" parTransId="{935B12F0-4709-47D1-8489-B5FEEAAA9C89}" sibTransId="{56EBE055-1263-43D0-905F-643AD3527BD4}"/>
    <dgm:cxn modelId="{80354829-F7C2-4378-93F1-870EC3BDF2F6}" type="presOf" srcId="{C27B8615-2C82-4A45-9C97-01EEEE611CE6}" destId="{7B32D9B5-2A79-460A-8A0A-CD7BAC4C2E7A}" srcOrd="0" destOrd="0" presId="urn:microsoft.com/office/officeart/2005/8/layout/lProcess1"/>
    <dgm:cxn modelId="{B31466A9-AA0B-4596-AE70-D05C9692D127}" srcId="{AC26A739-D53E-4C82-B560-426E71EAA172}" destId="{FF1D8008-76AD-4080-9062-A6242495BFDA}" srcOrd="0" destOrd="0" parTransId="{B56F8EBE-5FBA-4482-A224-AF54D1DBA658}" sibTransId="{F2466F46-4111-4F0B-9AE6-29A5C7711A56}"/>
    <dgm:cxn modelId="{E9AD0DEB-613C-4E3E-B997-CBEC61ED02A4}" type="presOf" srcId="{3CFFC5BB-851C-45BB-B375-FF4EA1B4C3AF}" destId="{3A667E87-B4BA-47B8-935A-856B22462589}" srcOrd="0" destOrd="0" presId="urn:microsoft.com/office/officeart/2005/8/layout/lProcess1"/>
    <dgm:cxn modelId="{765FD1EC-F14D-4D13-B72D-91B826593D44}" type="presOf" srcId="{7C14DF27-F1DC-4AFF-A698-AF26CE7F1165}" destId="{03A40B99-6E58-4860-9889-3A3C76964428}" srcOrd="0" destOrd="0" presId="urn:microsoft.com/office/officeart/2005/8/layout/lProcess1"/>
    <dgm:cxn modelId="{8CB8D829-6C68-4F59-97B6-478B37E4CD3D}" srcId="{FF1D8008-76AD-4080-9062-A6242495BFDA}" destId="{7C14DF27-F1DC-4AFF-A698-AF26CE7F1165}" srcOrd="2" destOrd="0" parTransId="{6B58D425-1D15-480B-9BDD-C92750ACF499}" sibTransId="{FD42056C-024F-4D65-BB3D-6D765B549E42}"/>
    <dgm:cxn modelId="{BFF33248-8964-4D9C-91A6-7E4D9B837FCF}" type="presOf" srcId="{956C55EC-1363-4004-A74F-7A732CB13AAE}" destId="{B4BCDE99-38ED-418F-9607-36A95A5D7FF7}" srcOrd="0" destOrd="0" presId="urn:microsoft.com/office/officeart/2005/8/layout/lProcess1"/>
    <dgm:cxn modelId="{57247076-D707-45B6-83E0-A9390C74660C}" srcId="{956C55EC-1363-4004-A74F-7A732CB13AAE}" destId="{35A0A6D3-7369-43FE-9A03-151D05B104A6}" srcOrd="0" destOrd="0" parTransId="{3CFFC5BB-851C-45BB-B375-FF4EA1B4C3AF}" sibTransId="{768F8363-059B-45C6-860D-746EB2C1075C}"/>
    <dgm:cxn modelId="{E3C92C84-CD3D-4631-AAB0-190970EEF854}" srcId="{956C55EC-1363-4004-A74F-7A732CB13AAE}" destId="{11F1FAD6-D6F2-47F4-AACB-2F8672329330}" srcOrd="2" destOrd="0" parTransId="{1FA7ACE3-0CBF-4B0A-B5FB-60EF0ECC51ED}" sibTransId="{2AAFF785-4206-4414-A3B3-92E52B0719D2}"/>
    <dgm:cxn modelId="{AF017F23-EF52-4BF1-A32B-643620541117}" srcId="{5C5F5074-D40D-45A3-ADC2-8FE64F02D7B9}" destId="{A6C778B5-D429-4021-884E-60C9601BEB0C}" srcOrd="0" destOrd="0" parTransId="{A2C44C92-30F4-4796-8125-20ABC5469A9C}" sibTransId="{BD035EFB-B487-47A3-A9CC-CBB68F5E9B37}"/>
    <dgm:cxn modelId="{A37514F0-7CA6-470E-A802-7714F65E7DBA}" srcId="{956C55EC-1363-4004-A74F-7A732CB13AAE}" destId="{4233B30F-8B21-4C4F-80D3-2E988BCADDD0}" srcOrd="1" destOrd="0" parTransId="{5BA09648-8128-416E-A6DC-90F8A1FC4A58}" sibTransId="{E273CC76-861E-4A2A-A630-F786103FFDE4}"/>
    <dgm:cxn modelId="{FBDA1DEB-61A5-40A5-8E57-FB9682DD7436}" type="presOf" srcId="{AC26A739-D53E-4C82-B560-426E71EAA172}" destId="{D7109563-BF8B-4E02-9EF6-E277D661F93C}" srcOrd="0" destOrd="0" presId="urn:microsoft.com/office/officeart/2005/8/layout/lProcess1"/>
    <dgm:cxn modelId="{F565BC68-20AA-49FB-B4B7-AB6773D48F2C}" srcId="{AC26A739-D53E-4C82-B560-426E71EAA172}" destId="{956C55EC-1363-4004-A74F-7A732CB13AAE}" srcOrd="2" destOrd="0" parTransId="{E4A1F182-EFA5-4767-8C4F-D5C0D492FDAE}" sibTransId="{04BB7E7A-108B-4FBE-BB16-4D4AD9448E5D}"/>
    <dgm:cxn modelId="{B99E0790-6014-49D4-A677-34816423F364}" type="presOf" srcId="{FF1D8008-76AD-4080-9062-A6242495BFDA}" destId="{7C8D657F-5FE7-48AE-A9D3-349B99CB1303}" srcOrd="0" destOrd="0" presId="urn:microsoft.com/office/officeart/2005/8/layout/lProcess1"/>
    <dgm:cxn modelId="{20D2F2CC-DE9E-4A0B-A965-03512AD56089}" type="presOf" srcId="{A6C778B5-D429-4021-884E-60C9601BEB0C}" destId="{7C1B5F32-51AD-4188-93FD-2469CF0C8C22}" srcOrd="0" destOrd="0" presId="urn:microsoft.com/office/officeart/2005/8/layout/lProcess1"/>
    <dgm:cxn modelId="{AD507586-9655-454B-B2B5-71DB8C7C4BDB}" type="presOf" srcId="{4233B30F-8B21-4C4F-80D3-2E988BCADDD0}" destId="{199B9592-E120-4978-A0F3-353E0DC62141}" srcOrd="0" destOrd="0" presId="urn:microsoft.com/office/officeart/2005/8/layout/lProcess1"/>
    <dgm:cxn modelId="{234F7C0C-BA46-4B15-A72F-584790B3B105}" srcId="{5C5F5074-D40D-45A3-ADC2-8FE64F02D7B9}" destId="{7F9683AC-BE70-4820-89F1-B97A7C518ACA}" srcOrd="2" destOrd="0" parTransId="{9D0AA672-272F-47FC-80D7-DD73BF3014DE}" sibTransId="{7B8B3FE9-DBB9-4781-BAAE-F7BB4484AB1E}"/>
    <dgm:cxn modelId="{D3285A8A-4A81-4108-8982-949CAFEAE0E9}" type="presOf" srcId="{2E197522-90B0-40E4-A9E1-A02FA7FD4058}" destId="{3E6E1878-3247-486E-9781-F8A49E0506F9}" srcOrd="0" destOrd="0" presId="urn:microsoft.com/office/officeart/2005/8/layout/lProcess1"/>
    <dgm:cxn modelId="{7FA173E9-F721-47AC-B745-D633EE55EC71}" type="presOf" srcId="{56EBE055-1263-43D0-905F-643AD3527BD4}" destId="{72B6E730-7AE1-4FBA-A62E-B75A7BC26EA1}" srcOrd="0" destOrd="0" presId="urn:microsoft.com/office/officeart/2005/8/layout/lProcess1"/>
    <dgm:cxn modelId="{913EE513-90D4-4735-8436-46A22DDA93D4}" type="presOf" srcId="{768F8363-059B-45C6-860D-746EB2C1075C}" destId="{FFEB0366-107C-4158-B120-1F53A0AA96F2}" srcOrd="0" destOrd="0" presId="urn:microsoft.com/office/officeart/2005/8/layout/lProcess1"/>
    <dgm:cxn modelId="{2813EE9C-3FDD-4B03-869C-C9FEDFE298F3}" type="presOf" srcId="{11F1FAD6-D6F2-47F4-AACB-2F8672329330}" destId="{D07AB731-F608-4A20-A715-A1E0E5C8C03A}" srcOrd="0" destOrd="0" presId="urn:microsoft.com/office/officeart/2005/8/layout/lProcess1"/>
    <dgm:cxn modelId="{6B35CC34-7294-41C8-8ABB-C468871953BB}" type="presOf" srcId="{FF3B40E0-1B12-4AF9-AF61-CED0D7BC3945}" destId="{31D57EF8-D364-4AC6-9F70-6F45E8E01B57}" srcOrd="0" destOrd="0" presId="urn:microsoft.com/office/officeart/2005/8/layout/lProcess1"/>
    <dgm:cxn modelId="{3322472C-B7FD-4B8A-A06B-2143D6DE3890}" srcId="{AC26A739-D53E-4C82-B560-426E71EAA172}" destId="{5C5F5074-D40D-45A3-ADC2-8FE64F02D7B9}" srcOrd="1" destOrd="0" parTransId="{069E7C96-1EBB-4D80-8724-EFC312F5789D}" sibTransId="{C3C05D14-D3FF-4FC8-B739-9A1F1CD0D5C7}"/>
    <dgm:cxn modelId="{B4D7FD2D-0FB7-4293-A0FE-338DF9949553}" srcId="{FF1D8008-76AD-4080-9062-A6242495BFDA}" destId="{24319795-F9BE-44B8-8653-BCC675563013}" srcOrd="0" destOrd="0" parTransId="{2E197522-90B0-40E4-A9E1-A02FA7FD4058}" sibTransId="{A8AAC50A-34C8-40D2-B1E0-8DCA03F1F923}"/>
    <dgm:cxn modelId="{2BEC3270-A19B-4BA4-BC85-C4BF0E8B8F80}" type="presParOf" srcId="{D7109563-BF8B-4E02-9EF6-E277D661F93C}" destId="{C15EF662-562F-4E93-82D4-2FEC7B9628AE}" srcOrd="0" destOrd="0" presId="urn:microsoft.com/office/officeart/2005/8/layout/lProcess1"/>
    <dgm:cxn modelId="{EB547F1C-B82F-4476-9590-90CB6293442B}" type="presParOf" srcId="{C15EF662-562F-4E93-82D4-2FEC7B9628AE}" destId="{7C8D657F-5FE7-48AE-A9D3-349B99CB1303}" srcOrd="0" destOrd="0" presId="urn:microsoft.com/office/officeart/2005/8/layout/lProcess1"/>
    <dgm:cxn modelId="{E1F6BA56-796F-4182-93BE-3A79789E6AE6}" type="presParOf" srcId="{C15EF662-562F-4E93-82D4-2FEC7B9628AE}" destId="{3E6E1878-3247-486E-9781-F8A49E0506F9}" srcOrd="1" destOrd="0" presId="urn:microsoft.com/office/officeart/2005/8/layout/lProcess1"/>
    <dgm:cxn modelId="{1E5E6A7F-2423-4F85-BAB1-7814F9E46271}" type="presParOf" srcId="{C15EF662-562F-4E93-82D4-2FEC7B9628AE}" destId="{BDCECD00-6D3D-465A-A4D5-F8FA967E9905}" srcOrd="2" destOrd="0" presId="urn:microsoft.com/office/officeart/2005/8/layout/lProcess1"/>
    <dgm:cxn modelId="{6B0731E6-C9AC-496E-8506-74317B08CCF2}" type="presParOf" srcId="{C15EF662-562F-4E93-82D4-2FEC7B9628AE}" destId="{2C727D5E-EEF3-4E76-BF36-15A36A5B2885}" srcOrd="3" destOrd="0" presId="urn:microsoft.com/office/officeart/2005/8/layout/lProcess1"/>
    <dgm:cxn modelId="{805EBC9C-5A61-46D2-ABC8-9159DB851495}" type="presParOf" srcId="{C15EF662-562F-4E93-82D4-2FEC7B9628AE}" destId="{3C5A94A7-CD48-46C5-B227-8B843BB58DFD}" srcOrd="4" destOrd="0" presId="urn:microsoft.com/office/officeart/2005/8/layout/lProcess1"/>
    <dgm:cxn modelId="{E9C44F8E-6C8E-49DC-8870-8DDC0325277B}" type="presParOf" srcId="{C15EF662-562F-4E93-82D4-2FEC7B9628AE}" destId="{7B32D9B5-2A79-460A-8A0A-CD7BAC4C2E7A}" srcOrd="5" destOrd="0" presId="urn:microsoft.com/office/officeart/2005/8/layout/lProcess1"/>
    <dgm:cxn modelId="{76EB85D5-FFC3-46D6-B61D-100ACB202D82}" type="presParOf" srcId="{C15EF662-562F-4E93-82D4-2FEC7B9628AE}" destId="{03A40B99-6E58-4860-9889-3A3C76964428}" srcOrd="6" destOrd="0" presId="urn:microsoft.com/office/officeart/2005/8/layout/lProcess1"/>
    <dgm:cxn modelId="{050FDD45-645E-48E1-A926-17F20ABA3D2D}" type="presParOf" srcId="{D7109563-BF8B-4E02-9EF6-E277D661F93C}" destId="{81E80D7A-D970-42DF-8233-CA3E0DC1200B}" srcOrd="1" destOrd="0" presId="urn:microsoft.com/office/officeart/2005/8/layout/lProcess1"/>
    <dgm:cxn modelId="{F49C2139-1C36-4B1B-BC7A-86A1C38383EB}" type="presParOf" srcId="{D7109563-BF8B-4E02-9EF6-E277D661F93C}" destId="{C5CE1820-1186-4681-AC83-21D6FD7542BE}" srcOrd="2" destOrd="0" presId="urn:microsoft.com/office/officeart/2005/8/layout/lProcess1"/>
    <dgm:cxn modelId="{C03D28D8-B792-4D35-ABC3-30F27A9468B0}" type="presParOf" srcId="{C5CE1820-1186-4681-AC83-21D6FD7542BE}" destId="{26A17C25-CEEA-4A7F-9831-6673CC255F0A}" srcOrd="0" destOrd="0" presId="urn:microsoft.com/office/officeart/2005/8/layout/lProcess1"/>
    <dgm:cxn modelId="{85E39BF3-918D-4BDA-AB23-DD0708CF2505}" type="presParOf" srcId="{C5CE1820-1186-4681-AC83-21D6FD7542BE}" destId="{D70D536E-E6E2-4EEC-806A-802E9A64860E}" srcOrd="1" destOrd="0" presId="urn:microsoft.com/office/officeart/2005/8/layout/lProcess1"/>
    <dgm:cxn modelId="{5CDA6EF9-9923-425A-8FC0-656D7342E78F}" type="presParOf" srcId="{C5CE1820-1186-4681-AC83-21D6FD7542BE}" destId="{7C1B5F32-51AD-4188-93FD-2469CF0C8C22}" srcOrd="2" destOrd="0" presId="urn:microsoft.com/office/officeart/2005/8/layout/lProcess1"/>
    <dgm:cxn modelId="{1A1B7C77-5407-4503-8DB6-E93C65F20E79}" type="presParOf" srcId="{C5CE1820-1186-4681-AC83-21D6FD7542BE}" destId="{B5678652-46ED-4ECF-A489-C05D33F4142B}" srcOrd="3" destOrd="0" presId="urn:microsoft.com/office/officeart/2005/8/layout/lProcess1"/>
    <dgm:cxn modelId="{1A213ED8-80D8-4CAE-BBD6-D57577E5AD87}" type="presParOf" srcId="{C5CE1820-1186-4681-AC83-21D6FD7542BE}" destId="{31D57EF8-D364-4AC6-9F70-6F45E8E01B57}" srcOrd="4" destOrd="0" presId="urn:microsoft.com/office/officeart/2005/8/layout/lProcess1"/>
    <dgm:cxn modelId="{9CE32702-9197-4CF5-AF76-9B4624BD3945}" type="presParOf" srcId="{C5CE1820-1186-4681-AC83-21D6FD7542BE}" destId="{72B6E730-7AE1-4FBA-A62E-B75A7BC26EA1}" srcOrd="5" destOrd="0" presId="urn:microsoft.com/office/officeart/2005/8/layout/lProcess1"/>
    <dgm:cxn modelId="{6537008C-262F-48F8-B763-CDE9C8906960}" type="presParOf" srcId="{C5CE1820-1186-4681-AC83-21D6FD7542BE}" destId="{843019D2-3055-4294-A4BD-C7C8546E4DE3}" srcOrd="6" destOrd="0" presId="urn:microsoft.com/office/officeart/2005/8/layout/lProcess1"/>
    <dgm:cxn modelId="{D1E1C2AE-BE35-49FC-A3F2-0B9DE1CE276C}" type="presParOf" srcId="{D7109563-BF8B-4E02-9EF6-E277D661F93C}" destId="{11B95D21-E814-49F6-A5B8-03EE76C4DE6C}" srcOrd="3" destOrd="0" presId="urn:microsoft.com/office/officeart/2005/8/layout/lProcess1"/>
    <dgm:cxn modelId="{C2FCA7F7-9B4A-4A25-BECD-2563F343D9A7}" type="presParOf" srcId="{D7109563-BF8B-4E02-9EF6-E277D661F93C}" destId="{FB541EB7-63DC-46E7-824C-0C4B64FA5231}" srcOrd="4" destOrd="0" presId="urn:microsoft.com/office/officeart/2005/8/layout/lProcess1"/>
    <dgm:cxn modelId="{191E9AE0-B3AC-46C7-9BC3-6E1E72C5762B}" type="presParOf" srcId="{FB541EB7-63DC-46E7-824C-0C4B64FA5231}" destId="{B4BCDE99-38ED-418F-9607-36A95A5D7FF7}" srcOrd="0" destOrd="0" presId="urn:microsoft.com/office/officeart/2005/8/layout/lProcess1"/>
    <dgm:cxn modelId="{D63170D7-C385-4E21-A179-012B96041A29}" type="presParOf" srcId="{FB541EB7-63DC-46E7-824C-0C4B64FA5231}" destId="{3A667E87-B4BA-47B8-935A-856B22462589}" srcOrd="1" destOrd="0" presId="urn:microsoft.com/office/officeart/2005/8/layout/lProcess1"/>
    <dgm:cxn modelId="{F3B0AB26-D162-4D4F-8D69-1017D9FF137F}" type="presParOf" srcId="{FB541EB7-63DC-46E7-824C-0C4B64FA5231}" destId="{3A37B01A-B2E1-438C-B409-6AF3B4F1654F}" srcOrd="2" destOrd="0" presId="urn:microsoft.com/office/officeart/2005/8/layout/lProcess1"/>
    <dgm:cxn modelId="{ADBCA343-7681-43ED-8318-A3D781E9AC4B}" type="presParOf" srcId="{FB541EB7-63DC-46E7-824C-0C4B64FA5231}" destId="{FFEB0366-107C-4158-B120-1F53A0AA96F2}" srcOrd="3" destOrd="0" presId="urn:microsoft.com/office/officeart/2005/8/layout/lProcess1"/>
    <dgm:cxn modelId="{0991E5B5-99C8-4C93-8EE7-C9B281E1C8C1}" type="presParOf" srcId="{FB541EB7-63DC-46E7-824C-0C4B64FA5231}" destId="{199B9592-E120-4978-A0F3-353E0DC62141}" srcOrd="4" destOrd="0" presId="urn:microsoft.com/office/officeart/2005/8/layout/lProcess1"/>
    <dgm:cxn modelId="{76E78F66-6009-4AF8-BB1C-25A55EAB6ED7}" type="presParOf" srcId="{FB541EB7-63DC-46E7-824C-0C4B64FA5231}" destId="{1CBC7851-5B56-4364-B07D-14A9075D7CE2}" srcOrd="5" destOrd="0" presId="urn:microsoft.com/office/officeart/2005/8/layout/lProcess1"/>
    <dgm:cxn modelId="{6B9FCA09-EEB2-457B-973F-7272CD5FF3DF}" type="presParOf" srcId="{FB541EB7-63DC-46E7-824C-0C4B64FA5231}" destId="{D07AB731-F608-4A20-A715-A1E0E5C8C03A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B17A02-95C9-4BFF-BF87-E92C466B77C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86F83B-C189-4FFF-A0D8-BABB39AA7346}">
      <dgm:prSet phldrT="[文本]"/>
      <dgm:spPr/>
      <dgm:t>
        <a:bodyPr/>
        <a:lstStyle/>
        <a:p>
          <a:r>
            <a:rPr lang="zh-CN" altLang="en-US" dirty="0" smtClean="0"/>
            <a:t>编译</a:t>
          </a:r>
          <a:endParaRPr lang="zh-CN" altLang="en-US" dirty="0"/>
        </a:p>
      </dgm:t>
    </dgm:pt>
    <dgm:pt modelId="{FAC9769B-6990-434E-876C-8EE14DB2FA39}" type="parTrans" cxnId="{387EF32C-F847-416B-8754-F5283DCBDE25}">
      <dgm:prSet/>
      <dgm:spPr/>
      <dgm:t>
        <a:bodyPr/>
        <a:lstStyle/>
        <a:p>
          <a:endParaRPr lang="zh-CN" altLang="en-US"/>
        </a:p>
      </dgm:t>
    </dgm:pt>
    <dgm:pt modelId="{B4C9279D-15AC-4F5A-AAD9-CDA9F3EF665E}" type="sibTrans" cxnId="{387EF32C-F847-416B-8754-F5283DCBDE25}">
      <dgm:prSet/>
      <dgm:spPr/>
      <dgm:t>
        <a:bodyPr/>
        <a:lstStyle/>
        <a:p>
          <a:endParaRPr lang="zh-CN" altLang="en-US"/>
        </a:p>
      </dgm:t>
    </dgm:pt>
    <dgm:pt modelId="{9B7B6E41-F64D-4114-A236-8842B5D1F464}">
      <dgm:prSet phldrT="[文本]"/>
      <dgm:spPr/>
      <dgm:t>
        <a:bodyPr/>
        <a:lstStyle/>
        <a:p>
          <a:r>
            <a:rPr lang="zh-CN" altLang="en-US" dirty="0" smtClean="0"/>
            <a:t>运行</a:t>
          </a:r>
          <a:endParaRPr lang="zh-CN" altLang="en-US" dirty="0"/>
        </a:p>
      </dgm:t>
    </dgm:pt>
    <dgm:pt modelId="{1BF82969-4CAA-42B0-961D-2AEE2C7C7B35}" type="parTrans" cxnId="{22EB24BF-F742-400D-8D25-204A1DB75C14}">
      <dgm:prSet/>
      <dgm:spPr/>
      <dgm:t>
        <a:bodyPr/>
        <a:lstStyle/>
        <a:p>
          <a:endParaRPr lang="zh-CN" altLang="en-US"/>
        </a:p>
      </dgm:t>
    </dgm:pt>
    <dgm:pt modelId="{7D485806-E9A6-4BCD-A2A1-E58FB707AE84}" type="sibTrans" cxnId="{22EB24BF-F742-400D-8D25-204A1DB75C14}">
      <dgm:prSet/>
      <dgm:spPr/>
      <dgm:t>
        <a:bodyPr/>
        <a:lstStyle/>
        <a:p>
          <a:endParaRPr lang="zh-CN" altLang="en-US"/>
        </a:p>
      </dgm:t>
    </dgm:pt>
    <dgm:pt modelId="{138847EC-F662-4654-86B3-2D976C04336C}">
      <dgm:prSet phldrT="[文本]"/>
      <dgm:spPr/>
      <dgm:t>
        <a:bodyPr/>
        <a:lstStyle/>
        <a:p>
          <a:r>
            <a:rPr lang="zh-CN" altLang="en-US" dirty="0" smtClean="0"/>
            <a:t>评分</a:t>
          </a:r>
          <a:endParaRPr lang="zh-CN" altLang="en-US" dirty="0"/>
        </a:p>
      </dgm:t>
    </dgm:pt>
    <dgm:pt modelId="{7A9E104D-B05A-4A87-944B-C1C71C483ECB}" type="parTrans" cxnId="{C1709A94-879C-4BF0-9B50-83466C14EA1F}">
      <dgm:prSet/>
      <dgm:spPr/>
      <dgm:t>
        <a:bodyPr/>
        <a:lstStyle/>
        <a:p>
          <a:endParaRPr lang="zh-CN" altLang="en-US"/>
        </a:p>
      </dgm:t>
    </dgm:pt>
    <dgm:pt modelId="{004F89F8-C19E-43EC-95BA-E80F8A36C5A8}" type="sibTrans" cxnId="{C1709A94-879C-4BF0-9B50-83466C14EA1F}">
      <dgm:prSet/>
      <dgm:spPr/>
      <dgm:t>
        <a:bodyPr/>
        <a:lstStyle/>
        <a:p>
          <a:endParaRPr lang="zh-CN" altLang="en-US"/>
        </a:p>
      </dgm:t>
    </dgm:pt>
    <dgm:pt modelId="{B845B4A7-1717-4404-B484-E4461922FE4D}" type="pres">
      <dgm:prSet presAssocID="{23B17A02-95C9-4BFF-BF87-E92C466B77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9D045B-9582-46E1-9D81-2CC1FD237C2C}" type="pres">
      <dgm:prSet presAssocID="{23B17A02-95C9-4BFF-BF87-E92C466B77C9}" presName="dummy" presStyleCnt="0"/>
      <dgm:spPr/>
    </dgm:pt>
    <dgm:pt modelId="{F0ED38CF-4778-4846-93D7-4F20E5119D57}" type="pres">
      <dgm:prSet presAssocID="{23B17A02-95C9-4BFF-BF87-E92C466B77C9}" presName="linH" presStyleCnt="0"/>
      <dgm:spPr/>
    </dgm:pt>
    <dgm:pt modelId="{481B93AE-3D15-46AE-BE63-C9E67A5520AE}" type="pres">
      <dgm:prSet presAssocID="{23B17A02-95C9-4BFF-BF87-E92C466B77C9}" presName="padding1" presStyleCnt="0"/>
      <dgm:spPr/>
    </dgm:pt>
    <dgm:pt modelId="{CA8F55C0-AF44-43A4-B01F-2B077DC8F82A}" type="pres">
      <dgm:prSet presAssocID="{3086F83B-C189-4FFF-A0D8-BABB39AA7346}" presName="linV" presStyleCnt="0"/>
      <dgm:spPr/>
    </dgm:pt>
    <dgm:pt modelId="{6E42F42F-1D1A-4207-B55B-700929E87DE9}" type="pres">
      <dgm:prSet presAssocID="{3086F83B-C189-4FFF-A0D8-BABB39AA7346}" presName="spVertical1" presStyleCnt="0"/>
      <dgm:spPr/>
    </dgm:pt>
    <dgm:pt modelId="{1759AACD-156D-4B0B-8242-0380B4ED6133}" type="pres">
      <dgm:prSet presAssocID="{3086F83B-C189-4FFF-A0D8-BABB39AA7346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0CE3AA-4E0C-4AE4-AC67-B2CAC2A7EC81}" type="pres">
      <dgm:prSet presAssocID="{3086F83B-C189-4FFF-A0D8-BABB39AA7346}" presName="spVertical2" presStyleCnt="0"/>
      <dgm:spPr/>
    </dgm:pt>
    <dgm:pt modelId="{0FBA6E2D-B9F3-4AB1-A5AF-1D6BAF225353}" type="pres">
      <dgm:prSet presAssocID="{3086F83B-C189-4FFF-A0D8-BABB39AA7346}" presName="spVertical3" presStyleCnt="0"/>
      <dgm:spPr/>
    </dgm:pt>
    <dgm:pt modelId="{1313758D-4CD4-4332-9B75-5391F26743BC}" type="pres">
      <dgm:prSet presAssocID="{B4C9279D-15AC-4F5A-AAD9-CDA9F3EF665E}" presName="space" presStyleCnt="0"/>
      <dgm:spPr/>
    </dgm:pt>
    <dgm:pt modelId="{7B6E8A43-1718-4EFD-9715-A40962CCEE8E}" type="pres">
      <dgm:prSet presAssocID="{9B7B6E41-F64D-4114-A236-8842B5D1F464}" presName="linV" presStyleCnt="0"/>
      <dgm:spPr/>
    </dgm:pt>
    <dgm:pt modelId="{12A4219F-AF08-4FA5-9C55-977DD12BABDA}" type="pres">
      <dgm:prSet presAssocID="{9B7B6E41-F64D-4114-A236-8842B5D1F464}" presName="spVertical1" presStyleCnt="0"/>
      <dgm:spPr/>
    </dgm:pt>
    <dgm:pt modelId="{9F83BAE8-0677-439B-A17D-AA630F9CB922}" type="pres">
      <dgm:prSet presAssocID="{9B7B6E41-F64D-4114-A236-8842B5D1F464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A3618C-295D-4A63-B6AE-576BFD4803FF}" type="pres">
      <dgm:prSet presAssocID="{9B7B6E41-F64D-4114-A236-8842B5D1F464}" presName="spVertical2" presStyleCnt="0"/>
      <dgm:spPr/>
    </dgm:pt>
    <dgm:pt modelId="{C1B03289-665E-4E5C-A114-47E46BCF385A}" type="pres">
      <dgm:prSet presAssocID="{9B7B6E41-F64D-4114-A236-8842B5D1F464}" presName="spVertical3" presStyleCnt="0"/>
      <dgm:spPr/>
    </dgm:pt>
    <dgm:pt modelId="{463C3AA3-8AAA-4DAA-8319-D7DC592438C7}" type="pres">
      <dgm:prSet presAssocID="{7D485806-E9A6-4BCD-A2A1-E58FB707AE84}" presName="space" presStyleCnt="0"/>
      <dgm:spPr/>
    </dgm:pt>
    <dgm:pt modelId="{20232EF8-1697-4C69-96C0-09A6754A240D}" type="pres">
      <dgm:prSet presAssocID="{138847EC-F662-4654-86B3-2D976C04336C}" presName="linV" presStyleCnt="0"/>
      <dgm:spPr/>
    </dgm:pt>
    <dgm:pt modelId="{03E98BA8-88AF-41D7-9D11-EF241AAA58A6}" type="pres">
      <dgm:prSet presAssocID="{138847EC-F662-4654-86B3-2D976C04336C}" presName="spVertical1" presStyleCnt="0"/>
      <dgm:spPr/>
    </dgm:pt>
    <dgm:pt modelId="{1DA4E728-F812-4020-A2B8-2FA33A26667A}" type="pres">
      <dgm:prSet presAssocID="{138847EC-F662-4654-86B3-2D976C04336C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79464E-F689-492D-A73B-86B35DA76D86}" type="pres">
      <dgm:prSet presAssocID="{138847EC-F662-4654-86B3-2D976C04336C}" presName="spVertical2" presStyleCnt="0"/>
      <dgm:spPr/>
    </dgm:pt>
    <dgm:pt modelId="{EB27D50B-E824-4192-A014-DDD62A09CE3E}" type="pres">
      <dgm:prSet presAssocID="{138847EC-F662-4654-86B3-2D976C04336C}" presName="spVertical3" presStyleCnt="0"/>
      <dgm:spPr/>
    </dgm:pt>
    <dgm:pt modelId="{8BD35E62-8ABA-4658-A03E-8312B822283C}" type="pres">
      <dgm:prSet presAssocID="{23B17A02-95C9-4BFF-BF87-E92C466B77C9}" presName="padding2" presStyleCnt="0"/>
      <dgm:spPr/>
    </dgm:pt>
    <dgm:pt modelId="{2472CFCC-D5B8-4B6E-BCE8-9086F871395E}" type="pres">
      <dgm:prSet presAssocID="{23B17A02-95C9-4BFF-BF87-E92C466B77C9}" presName="negArrow" presStyleCnt="0"/>
      <dgm:spPr/>
    </dgm:pt>
    <dgm:pt modelId="{8B781295-6678-4BDD-B086-F86E7FC5901A}" type="pres">
      <dgm:prSet presAssocID="{23B17A02-95C9-4BFF-BF87-E92C466B77C9}" presName="backgroundArrow" presStyleLbl="node1" presStyleIdx="0" presStyleCnt="1"/>
      <dgm:spPr/>
    </dgm:pt>
  </dgm:ptLst>
  <dgm:cxnLst>
    <dgm:cxn modelId="{9E3EB227-6845-405E-95A2-47DD370FD4F5}" type="presOf" srcId="{138847EC-F662-4654-86B3-2D976C04336C}" destId="{1DA4E728-F812-4020-A2B8-2FA33A26667A}" srcOrd="0" destOrd="0" presId="urn:microsoft.com/office/officeart/2005/8/layout/hProcess3"/>
    <dgm:cxn modelId="{387EF32C-F847-416B-8754-F5283DCBDE25}" srcId="{23B17A02-95C9-4BFF-BF87-E92C466B77C9}" destId="{3086F83B-C189-4FFF-A0D8-BABB39AA7346}" srcOrd="0" destOrd="0" parTransId="{FAC9769B-6990-434E-876C-8EE14DB2FA39}" sibTransId="{B4C9279D-15AC-4F5A-AAD9-CDA9F3EF665E}"/>
    <dgm:cxn modelId="{A35598CB-257E-409A-9FA4-8BB4B01388CF}" type="presOf" srcId="{3086F83B-C189-4FFF-A0D8-BABB39AA7346}" destId="{1759AACD-156D-4B0B-8242-0380B4ED6133}" srcOrd="0" destOrd="0" presId="urn:microsoft.com/office/officeart/2005/8/layout/hProcess3"/>
    <dgm:cxn modelId="{B8A033D7-D16B-446C-869C-C4431D8F1EF1}" type="presOf" srcId="{9B7B6E41-F64D-4114-A236-8842B5D1F464}" destId="{9F83BAE8-0677-439B-A17D-AA630F9CB922}" srcOrd="0" destOrd="0" presId="urn:microsoft.com/office/officeart/2005/8/layout/hProcess3"/>
    <dgm:cxn modelId="{22EB24BF-F742-400D-8D25-204A1DB75C14}" srcId="{23B17A02-95C9-4BFF-BF87-E92C466B77C9}" destId="{9B7B6E41-F64D-4114-A236-8842B5D1F464}" srcOrd="1" destOrd="0" parTransId="{1BF82969-4CAA-42B0-961D-2AEE2C7C7B35}" sibTransId="{7D485806-E9A6-4BCD-A2A1-E58FB707AE84}"/>
    <dgm:cxn modelId="{77CCB0F8-F317-428A-AE91-F682C5A2D549}" type="presOf" srcId="{23B17A02-95C9-4BFF-BF87-E92C466B77C9}" destId="{B845B4A7-1717-4404-B484-E4461922FE4D}" srcOrd="0" destOrd="0" presId="urn:microsoft.com/office/officeart/2005/8/layout/hProcess3"/>
    <dgm:cxn modelId="{C1709A94-879C-4BF0-9B50-83466C14EA1F}" srcId="{23B17A02-95C9-4BFF-BF87-E92C466B77C9}" destId="{138847EC-F662-4654-86B3-2D976C04336C}" srcOrd="2" destOrd="0" parTransId="{7A9E104D-B05A-4A87-944B-C1C71C483ECB}" sibTransId="{004F89F8-C19E-43EC-95BA-E80F8A36C5A8}"/>
    <dgm:cxn modelId="{B9B19FD7-3BDB-4BBB-9769-5F4F0B82E802}" type="presParOf" srcId="{B845B4A7-1717-4404-B484-E4461922FE4D}" destId="{DD9D045B-9582-46E1-9D81-2CC1FD237C2C}" srcOrd="0" destOrd="0" presId="urn:microsoft.com/office/officeart/2005/8/layout/hProcess3"/>
    <dgm:cxn modelId="{F01D688A-4137-4B75-9366-9DF24AE32F11}" type="presParOf" srcId="{B845B4A7-1717-4404-B484-E4461922FE4D}" destId="{F0ED38CF-4778-4846-93D7-4F20E5119D57}" srcOrd="1" destOrd="0" presId="urn:microsoft.com/office/officeart/2005/8/layout/hProcess3"/>
    <dgm:cxn modelId="{835BF858-955F-4A18-A398-C5103D71B0A4}" type="presParOf" srcId="{F0ED38CF-4778-4846-93D7-4F20E5119D57}" destId="{481B93AE-3D15-46AE-BE63-C9E67A5520AE}" srcOrd="0" destOrd="0" presId="urn:microsoft.com/office/officeart/2005/8/layout/hProcess3"/>
    <dgm:cxn modelId="{0D1E1401-6472-4E7F-BB8C-207024AD5342}" type="presParOf" srcId="{F0ED38CF-4778-4846-93D7-4F20E5119D57}" destId="{CA8F55C0-AF44-43A4-B01F-2B077DC8F82A}" srcOrd="1" destOrd="0" presId="urn:microsoft.com/office/officeart/2005/8/layout/hProcess3"/>
    <dgm:cxn modelId="{EFE2DB3A-28F5-4FA7-B6BF-EDB8E29EA0BF}" type="presParOf" srcId="{CA8F55C0-AF44-43A4-B01F-2B077DC8F82A}" destId="{6E42F42F-1D1A-4207-B55B-700929E87DE9}" srcOrd="0" destOrd="0" presId="urn:microsoft.com/office/officeart/2005/8/layout/hProcess3"/>
    <dgm:cxn modelId="{B95399D6-0E03-4B37-B653-DB01F33BF0CA}" type="presParOf" srcId="{CA8F55C0-AF44-43A4-B01F-2B077DC8F82A}" destId="{1759AACD-156D-4B0B-8242-0380B4ED6133}" srcOrd="1" destOrd="0" presId="urn:microsoft.com/office/officeart/2005/8/layout/hProcess3"/>
    <dgm:cxn modelId="{7771A52D-BD31-4BAA-AFBA-7C61F35BF125}" type="presParOf" srcId="{CA8F55C0-AF44-43A4-B01F-2B077DC8F82A}" destId="{890CE3AA-4E0C-4AE4-AC67-B2CAC2A7EC81}" srcOrd="2" destOrd="0" presId="urn:microsoft.com/office/officeart/2005/8/layout/hProcess3"/>
    <dgm:cxn modelId="{70EA8764-AB7F-4DB9-A4D2-FF4269B3E7DB}" type="presParOf" srcId="{CA8F55C0-AF44-43A4-B01F-2B077DC8F82A}" destId="{0FBA6E2D-B9F3-4AB1-A5AF-1D6BAF225353}" srcOrd="3" destOrd="0" presId="urn:microsoft.com/office/officeart/2005/8/layout/hProcess3"/>
    <dgm:cxn modelId="{0C7B5F2D-0E29-4147-B91E-66F96E8A1021}" type="presParOf" srcId="{F0ED38CF-4778-4846-93D7-4F20E5119D57}" destId="{1313758D-4CD4-4332-9B75-5391F26743BC}" srcOrd="2" destOrd="0" presId="urn:microsoft.com/office/officeart/2005/8/layout/hProcess3"/>
    <dgm:cxn modelId="{4B6267D8-083D-49D8-8E9A-D93C0E4482E3}" type="presParOf" srcId="{F0ED38CF-4778-4846-93D7-4F20E5119D57}" destId="{7B6E8A43-1718-4EFD-9715-A40962CCEE8E}" srcOrd="3" destOrd="0" presId="urn:microsoft.com/office/officeart/2005/8/layout/hProcess3"/>
    <dgm:cxn modelId="{5C139E6E-FD8C-491D-9EE6-23FBCE2361CC}" type="presParOf" srcId="{7B6E8A43-1718-4EFD-9715-A40962CCEE8E}" destId="{12A4219F-AF08-4FA5-9C55-977DD12BABDA}" srcOrd="0" destOrd="0" presId="urn:microsoft.com/office/officeart/2005/8/layout/hProcess3"/>
    <dgm:cxn modelId="{2FA32974-5119-404F-8A01-BE0B49D2BCDE}" type="presParOf" srcId="{7B6E8A43-1718-4EFD-9715-A40962CCEE8E}" destId="{9F83BAE8-0677-439B-A17D-AA630F9CB922}" srcOrd="1" destOrd="0" presId="urn:microsoft.com/office/officeart/2005/8/layout/hProcess3"/>
    <dgm:cxn modelId="{D2F6FA28-C2C1-4D74-99F8-26F77E3D0C69}" type="presParOf" srcId="{7B6E8A43-1718-4EFD-9715-A40962CCEE8E}" destId="{5CA3618C-295D-4A63-B6AE-576BFD4803FF}" srcOrd="2" destOrd="0" presId="urn:microsoft.com/office/officeart/2005/8/layout/hProcess3"/>
    <dgm:cxn modelId="{CD7650E5-189F-4886-9036-E33671162324}" type="presParOf" srcId="{7B6E8A43-1718-4EFD-9715-A40962CCEE8E}" destId="{C1B03289-665E-4E5C-A114-47E46BCF385A}" srcOrd="3" destOrd="0" presId="urn:microsoft.com/office/officeart/2005/8/layout/hProcess3"/>
    <dgm:cxn modelId="{416F0EC3-A5BB-4959-93EB-A1815495E929}" type="presParOf" srcId="{F0ED38CF-4778-4846-93D7-4F20E5119D57}" destId="{463C3AA3-8AAA-4DAA-8319-D7DC592438C7}" srcOrd="4" destOrd="0" presId="urn:microsoft.com/office/officeart/2005/8/layout/hProcess3"/>
    <dgm:cxn modelId="{B6AF4C7C-26B9-43A0-8DA4-3E1AEE86A006}" type="presParOf" srcId="{F0ED38CF-4778-4846-93D7-4F20E5119D57}" destId="{20232EF8-1697-4C69-96C0-09A6754A240D}" srcOrd="5" destOrd="0" presId="urn:microsoft.com/office/officeart/2005/8/layout/hProcess3"/>
    <dgm:cxn modelId="{66C440EF-B5AF-4422-9D4B-9A7B80BEE817}" type="presParOf" srcId="{20232EF8-1697-4C69-96C0-09A6754A240D}" destId="{03E98BA8-88AF-41D7-9D11-EF241AAA58A6}" srcOrd="0" destOrd="0" presId="urn:microsoft.com/office/officeart/2005/8/layout/hProcess3"/>
    <dgm:cxn modelId="{1A1FB28C-1C55-442D-B682-6586B84F89FA}" type="presParOf" srcId="{20232EF8-1697-4C69-96C0-09A6754A240D}" destId="{1DA4E728-F812-4020-A2B8-2FA33A26667A}" srcOrd="1" destOrd="0" presId="urn:microsoft.com/office/officeart/2005/8/layout/hProcess3"/>
    <dgm:cxn modelId="{2C76D4D4-C7DF-4FD0-96A5-F7743064BEF6}" type="presParOf" srcId="{20232EF8-1697-4C69-96C0-09A6754A240D}" destId="{9D79464E-F689-492D-A73B-86B35DA76D86}" srcOrd="2" destOrd="0" presId="urn:microsoft.com/office/officeart/2005/8/layout/hProcess3"/>
    <dgm:cxn modelId="{4DF85537-1829-4716-8C29-D1B20F430953}" type="presParOf" srcId="{20232EF8-1697-4C69-96C0-09A6754A240D}" destId="{EB27D50B-E824-4192-A014-DDD62A09CE3E}" srcOrd="3" destOrd="0" presId="urn:microsoft.com/office/officeart/2005/8/layout/hProcess3"/>
    <dgm:cxn modelId="{F2729FF2-5781-47A7-9093-0E95BF669373}" type="presParOf" srcId="{F0ED38CF-4778-4846-93D7-4F20E5119D57}" destId="{8BD35E62-8ABA-4658-A03E-8312B822283C}" srcOrd="6" destOrd="0" presId="urn:microsoft.com/office/officeart/2005/8/layout/hProcess3"/>
    <dgm:cxn modelId="{DD2A255C-D65C-4A5C-B8AF-790864C9E1D9}" type="presParOf" srcId="{F0ED38CF-4778-4846-93D7-4F20E5119D57}" destId="{2472CFCC-D5B8-4B6E-BCE8-9086F871395E}" srcOrd="7" destOrd="0" presId="urn:microsoft.com/office/officeart/2005/8/layout/hProcess3"/>
    <dgm:cxn modelId="{BF729CBD-FA06-4D12-8A4E-B48B55F1EFDE}" type="presParOf" srcId="{F0ED38CF-4778-4846-93D7-4F20E5119D57}" destId="{8B781295-6678-4BDD-B086-F86E7FC5901A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9A7224-FBF4-4B9C-A52A-5720817BC7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A4CC67-9F39-4E72-B26F-BE38861C6B1E}">
      <dgm:prSet phldrT="[文本]"/>
      <dgm:spPr/>
      <dgm:t>
        <a:bodyPr/>
        <a:lstStyle/>
        <a:p>
          <a:r>
            <a:rPr lang="zh-CN" altLang="en-US" dirty="0" smtClean="0"/>
            <a:t>数据传输类指令</a:t>
          </a:r>
          <a:endParaRPr lang="zh-CN" altLang="en-US" dirty="0"/>
        </a:p>
      </dgm:t>
    </dgm:pt>
    <dgm:pt modelId="{3DEECD62-D2FA-44A7-BF69-86A1E6B9A683}" type="parTrans" cxnId="{5DCEF026-F124-4885-9092-B39AE256DCC4}">
      <dgm:prSet/>
      <dgm:spPr/>
      <dgm:t>
        <a:bodyPr/>
        <a:lstStyle/>
        <a:p>
          <a:endParaRPr lang="zh-CN" altLang="en-US"/>
        </a:p>
      </dgm:t>
    </dgm:pt>
    <dgm:pt modelId="{4B7E95BD-018E-4B72-8924-472C88F9F9EA}" type="sibTrans" cxnId="{5DCEF026-F124-4885-9092-B39AE256DCC4}">
      <dgm:prSet/>
      <dgm:spPr/>
      <dgm:t>
        <a:bodyPr/>
        <a:lstStyle/>
        <a:p>
          <a:endParaRPr lang="zh-CN" altLang="en-US"/>
        </a:p>
      </dgm:t>
    </dgm:pt>
    <dgm:pt modelId="{8E1E3B42-ACD0-46A3-A204-349079A0ABD4}">
      <dgm:prSet phldrT="[文本]"/>
      <dgm:spPr/>
      <dgm:t>
        <a:bodyPr/>
        <a:lstStyle/>
        <a:p>
          <a:r>
            <a:rPr lang="zh-CN" altLang="en-US" dirty="0" smtClean="0"/>
            <a:t>算术</a:t>
          </a:r>
          <a:r>
            <a:rPr lang="en-US" altLang="zh-CN" dirty="0" smtClean="0"/>
            <a:t>/</a:t>
          </a:r>
          <a:r>
            <a:rPr lang="zh-CN" altLang="en-US" dirty="0" smtClean="0"/>
            <a:t>逻辑类指令</a:t>
          </a:r>
          <a:endParaRPr lang="zh-CN" altLang="en-US" dirty="0"/>
        </a:p>
      </dgm:t>
    </dgm:pt>
    <dgm:pt modelId="{E59B102F-F35C-4E2D-94D9-9BF6672CF894}" type="parTrans" cxnId="{077140E7-CA38-44E3-AD38-C51376F1428E}">
      <dgm:prSet/>
      <dgm:spPr/>
      <dgm:t>
        <a:bodyPr/>
        <a:lstStyle/>
        <a:p>
          <a:endParaRPr lang="zh-CN" altLang="en-US"/>
        </a:p>
      </dgm:t>
    </dgm:pt>
    <dgm:pt modelId="{7ED396E6-5DC8-42AF-A213-2CA8D893966C}" type="sibTrans" cxnId="{077140E7-CA38-44E3-AD38-C51376F1428E}">
      <dgm:prSet/>
      <dgm:spPr/>
      <dgm:t>
        <a:bodyPr/>
        <a:lstStyle/>
        <a:p>
          <a:endParaRPr lang="zh-CN" altLang="en-US"/>
        </a:p>
      </dgm:t>
    </dgm:pt>
    <dgm:pt modelId="{CDAFC26C-998D-45C2-BDBB-8D72E5F9F5A1}">
      <dgm:prSet phldrT="[文本]"/>
      <dgm:spPr/>
      <dgm:t>
        <a:bodyPr/>
        <a:lstStyle/>
        <a:p>
          <a:r>
            <a:rPr lang="zh-CN" altLang="en-US" dirty="0" smtClean="0"/>
            <a:t>控制类指令</a:t>
          </a:r>
          <a:endParaRPr lang="zh-CN" altLang="en-US" dirty="0"/>
        </a:p>
      </dgm:t>
    </dgm:pt>
    <dgm:pt modelId="{794BE8D0-A91C-4AFA-986B-6667D69C6E69}" type="parTrans" cxnId="{2A50F2EA-D644-403D-B786-D93B70DD6BD1}">
      <dgm:prSet/>
      <dgm:spPr/>
      <dgm:t>
        <a:bodyPr/>
        <a:lstStyle/>
        <a:p>
          <a:endParaRPr lang="zh-CN" altLang="en-US"/>
        </a:p>
      </dgm:t>
    </dgm:pt>
    <dgm:pt modelId="{51CC4593-DC1A-4882-B61B-D13EED24723C}" type="sibTrans" cxnId="{2A50F2EA-D644-403D-B786-D93B70DD6BD1}">
      <dgm:prSet/>
      <dgm:spPr/>
      <dgm:t>
        <a:bodyPr/>
        <a:lstStyle/>
        <a:p>
          <a:endParaRPr lang="zh-CN" altLang="en-US"/>
        </a:p>
      </dgm:t>
    </dgm:pt>
    <dgm:pt modelId="{06457753-2B2D-4562-8F82-095394A54516}" type="pres">
      <dgm:prSet presAssocID="{569A7224-FBF4-4B9C-A52A-5720817BC7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25AD8F-967F-42B3-94C1-F724DCDCFF37}" type="pres">
      <dgm:prSet presAssocID="{D2A4CC67-9F39-4E72-B26F-BE38861C6B1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D4F654-135B-4594-9C07-C462A2A52EE1}" type="pres">
      <dgm:prSet presAssocID="{4B7E95BD-018E-4B72-8924-472C88F9F9EA}" presName="spacer" presStyleCnt="0"/>
      <dgm:spPr/>
    </dgm:pt>
    <dgm:pt modelId="{B7037A1A-7CB6-4330-B5F1-967799F6FFDB}" type="pres">
      <dgm:prSet presAssocID="{8E1E3B42-ACD0-46A3-A204-349079A0AB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4231F-EF67-4DD3-B556-B58A7D784747}" type="pres">
      <dgm:prSet presAssocID="{7ED396E6-5DC8-42AF-A213-2CA8D893966C}" presName="spacer" presStyleCnt="0"/>
      <dgm:spPr/>
    </dgm:pt>
    <dgm:pt modelId="{FE590BC9-F563-4103-A0E1-1AADC938C4F7}" type="pres">
      <dgm:prSet presAssocID="{CDAFC26C-998D-45C2-BDBB-8D72E5F9F5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7140E7-CA38-44E3-AD38-C51376F1428E}" srcId="{569A7224-FBF4-4B9C-A52A-5720817BC749}" destId="{8E1E3B42-ACD0-46A3-A204-349079A0ABD4}" srcOrd="1" destOrd="0" parTransId="{E59B102F-F35C-4E2D-94D9-9BF6672CF894}" sibTransId="{7ED396E6-5DC8-42AF-A213-2CA8D893966C}"/>
    <dgm:cxn modelId="{D17BA6DE-307B-4F44-832E-7C8CC7C75409}" type="presOf" srcId="{8E1E3B42-ACD0-46A3-A204-349079A0ABD4}" destId="{B7037A1A-7CB6-4330-B5F1-967799F6FFDB}" srcOrd="0" destOrd="0" presId="urn:microsoft.com/office/officeart/2005/8/layout/vList2"/>
    <dgm:cxn modelId="{956788B3-A1F2-47E4-8739-600998F045DE}" type="presOf" srcId="{CDAFC26C-998D-45C2-BDBB-8D72E5F9F5A1}" destId="{FE590BC9-F563-4103-A0E1-1AADC938C4F7}" srcOrd="0" destOrd="0" presId="urn:microsoft.com/office/officeart/2005/8/layout/vList2"/>
    <dgm:cxn modelId="{2A50F2EA-D644-403D-B786-D93B70DD6BD1}" srcId="{569A7224-FBF4-4B9C-A52A-5720817BC749}" destId="{CDAFC26C-998D-45C2-BDBB-8D72E5F9F5A1}" srcOrd="2" destOrd="0" parTransId="{794BE8D0-A91C-4AFA-986B-6667D69C6E69}" sibTransId="{51CC4593-DC1A-4882-B61B-D13EED24723C}"/>
    <dgm:cxn modelId="{5DCEF026-F124-4885-9092-B39AE256DCC4}" srcId="{569A7224-FBF4-4B9C-A52A-5720817BC749}" destId="{D2A4CC67-9F39-4E72-B26F-BE38861C6B1E}" srcOrd="0" destOrd="0" parTransId="{3DEECD62-D2FA-44A7-BF69-86A1E6B9A683}" sibTransId="{4B7E95BD-018E-4B72-8924-472C88F9F9EA}"/>
    <dgm:cxn modelId="{1CE42217-6B4A-4818-BB74-D5736C27E739}" type="presOf" srcId="{569A7224-FBF4-4B9C-A52A-5720817BC749}" destId="{06457753-2B2D-4562-8F82-095394A54516}" srcOrd="0" destOrd="0" presId="urn:microsoft.com/office/officeart/2005/8/layout/vList2"/>
    <dgm:cxn modelId="{E2C4D89C-4029-4389-AFE9-02E5008E59ED}" type="presOf" srcId="{D2A4CC67-9F39-4E72-B26F-BE38861C6B1E}" destId="{8225AD8F-967F-42B3-94C1-F724DCDCFF37}" srcOrd="0" destOrd="0" presId="urn:microsoft.com/office/officeart/2005/8/layout/vList2"/>
    <dgm:cxn modelId="{8C88559A-5FB1-47C7-9FFA-D70E6E61D9CE}" type="presParOf" srcId="{06457753-2B2D-4562-8F82-095394A54516}" destId="{8225AD8F-967F-42B3-94C1-F724DCDCFF37}" srcOrd="0" destOrd="0" presId="urn:microsoft.com/office/officeart/2005/8/layout/vList2"/>
    <dgm:cxn modelId="{9297AEEA-BBE0-4FF9-BBF2-FEA57A1E82D3}" type="presParOf" srcId="{06457753-2B2D-4562-8F82-095394A54516}" destId="{16D4F654-135B-4594-9C07-C462A2A52EE1}" srcOrd="1" destOrd="0" presId="urn:microsoft.com/office/officeart/2005/8/layout/vList2"/>
    <dgm:cxn modelId="{9EAF4D1C-854C-402E-88CC-DE528128D98D}" type="presParOf" srcId="{06457753-2B2D-4562-8F82-095394A54516}" destId="{B7037A1A-7CB6-4330-B5F1-967799F6FFDB}" srcOrd="2" destOrd="0" presId="urn:microsoft.com/office/officeart/2005/8/layout/vList2"/>
    <dgm:cxn modelId="{E092FE6E-058C-41DE-A97C-7ECE3E720140}" type="presParOf" srcId="{06457753-2B2D-4562-8F82-095394A54516}" destId="{C894231F-EF67-4DD3-B556-B58A7D784747}" srcOrd="3" destOrd="0" presId="urn:microsoft.com/office/officeart/2005/8/layout/vList2"/>
    <dgm:cxn modelId="{D5306DAA-DBCA-4918-BE95-87C879D20249}" type="presParOf" srcId="{06457753-2B2D-4562-8F82-095394A54516}" destId="{FE590BC9-F563-4103-A0E1-1AADC938C4F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0AD674D-C868-424D-A7C1-3D9DDE29AE3B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155CA182-72D0-4D31-B5EA-75B002444E2C}">
      <dgm:prSet phldrT="[文本]" custT="1"/>
      <dgm:spPr/>
      <dgm:t>
        <a:bodyPr/>
        <a:lstStyle/>
        <a:p>
          <a:r>
            <a:rPr lang="zh-CN" altLang="en-US" sz="2400" dirty="0" smtClean="0"/>
            <a:t>用户态</a:t>
          </a:r>
          <a:r>
            <a:rPr lang="en-US" altLang="zh-CN" sz="2400" dirty="0" smtClean="0"/>
            <a:t>CPU</a:t>
          </a:r>
          <a:r>
            <a:rPr lang="zh-CN" altLang="en-US" sz="2400" dirty="0" smtClean="0"/>
            <a:t>时间</a:t>
          </a:r>
          <a:endParaRPr lang="zh-CN" altLang="en-US" sz="2400" dirty="0"/>
        </a:p>
      </dgm:t>
    </dgm:pt>
    <dgm:pt modelId="{E00CB2A7-DB3D-4C8B-BD87-F5ED7D9AB2FD}" type="parTrans" cxnId="{60BB6120-29E1-4051-AF30-C647148C5B4E}">
      <dgm:prSet/>
      <dgm:spPr/>
      <dgm:t>
        <a:bodyPr/>
        <a:lstStyle/>
        <a:p>
          <a:endParaRPr lang="zh-CN" altLang="en-US" sz="2400"/>
        </a:p>
      </dgm:t>
    </dgm:pt>
    <dgm:pt modelId="{64562991-9819-4B22-92FF-5611AD3504D9}" type="sibTrans" cxnId="{60BB6120-29E1-4051-AF30-C647148C5B4E}">
      <dgm:prSet custT="1"/>
      <dgm:spPr/>
      <dgm:t>
        <a:bodyPr/>
        <a:lstStyle/>
        <a:p>
          <a:endParaRPr lang="zh-CN" altLang="en-US" sz="2400"/>
        </a:p>
      </dgm:t>
    </dgm:pt>
    <dgm:pt modelId="{EA6A95D7-58D2-4977-87CE-2BF9AF34F9B4}">
      <dgm:prSet phldrT="[文本]" custT="1"/>
      <dgm:spPr/>
      <dgm:t>
        <a:bodyPr/>
        <a:lstStyle/>
        <a:p>
          <a:r>
            <a:rPr lang="zh-CN" altLang="en-US" sz="2400" dirty="0" smtClean="0"/>
            <a:t>内核态</a:t>
          </a:r>
          <a:r>
            <a:rPr lang="en-US" altLang="zh-CN" sz="2400" dirty="0" smtClean="0"/>
            <a:t>CPU</a:t>
          </a:r>
          <a:r>
            <a:rPr lang="zh-CN" altLang="en-US" sz="2400" dirty="0" smtClean="0"/>
            <a:t>时间</a:t>
          </a:r>
          <a:endParaRPr lang="zh-CN" altLang="en-US" sz="2400" dirty="0"/>
        </a:p>
      </dgm:t>
    </dgm:pt>
    <dgm:pt modelId="{725F362A-61BA-4D95-89E6-EB525EE2044A}" type="parTrans" cxnId="{18ED845A-1227-4CB3-AD80-19BF52AB7751}">
      <dgm:prSet/>
      <dgm:spPr/>
      <dgm:t>
        <a:bodyPr/>
        <a:lstStyle/>
        <a:p>
          <a:endParaRPr lang="zh-CN" altLang="en-US" sz="2400"/>
        </a:p>
      </dgm:t>
    </dgm:pt>
    <dgm:pt modelId="{992CB648-5D2D-4CDF-B8F1-F5D8659F0430}" type="sibTrans" cxnId="{18ED845A-1227-4CB3-AD80-19BF52AB7751}">
      <dgm:prSet custT="1"/>
      <dgm:spPr/>
      <dgm:t>
        <a:bodyPr/>
        <a:lstStyle/>
        <a:p>
          <a:endParaRPr lang="zh-CN" altLang="en-US" sz="2400"/>
        </a:p>
      </dgm:t>
    </dgm:pt>
    <dgm:pt modelId="{0AAE8482-2E4F-46F1-93A2-C34A5015A9D2}">
      <dgm:prSet phldrT="[文本]" custT="1"/>
      <dgm:spPr/>
      <dgm:t>
        <a:bodyPr/>
        <a:lstStyle/>
        <a:p>
          <a:r>
            <a:rPr lang="zh-CN" altLang="en-US" sz="2400" dirty="0" smtClean="0"/>
            <a:t>真实时间</a:t>
          </a:r>
          <a:endParaRPr lang="zh-CN" altLang="en-US" sz="2400" dirty="0"/>
        </a:p>
      </dgm:t>
    </dgm:pt>
    <dgm:pt modelId="{57C4BD9C-5646-436C-B4FB-A52FEC64F449}" type="parTrans" cxnId="{0B4D4B22-2F1A-4EDE-A583-60B31A368AF2}">
      <dgm:prSet/>
      <dgm:spPr/>
      <dgm:t>
        <a:bodyPr/>
        <a:lstStyle/>
        <a:p>
          <a:endParaRPr lang="zh-CN" altLang="en-US" sz="2400"/>
        </a:p>
      </dgm:t>
    </dgm:pt>
    <dgm:pt modelId="{D35FFD2D-6F68-4025-95C8-00CA75F101E8}" type="sibTrans" cxnId="{0B4D4B22-2F1A-4EDE-A583-60B31A368AF2}">
      <dgm:prSet/>
      <dgm:spPr/>
      <dgm:t>
        <a:bodyPr/>
        <a:lstStyle/>
        <a:p>
          <a:endParaRPr lang="zh-CN" altLang="en-US" sz="2400"/>
        </a:p>
      </dgm:t>
    </dgm:pt>
    <dgm:pt modelId="{99712848-29CE-471C-AFCE-5F7561F50C30}">
      <dgm:prSet phldrT="[文本]" custT="1"/>
      <dgm:spPr/>
      <dgm:t>
        <a:bodyPr/>
        <a:lstStyle/>
        <a:p>
          <a:r>
            <a:rPr lang="zh-CN" altLang="en-US" sz="2400" dirty="0" smtClean="0"/>
            <a:t>空闲时间</a:t>
          </a:r>
          <a:endParaRPr lang="zh-CN" altLang="en-US" sz="2400" dirty="0"/>
        </a:p>
      </dgm:t>
    </dgm:pt>
    <dgm:pt modelId="{3776A0D1-6A31-4514-912B-E17A7E7C51F5}" type="parTrans" cxnId="{9C7F256C-ECE3-4E7D-8878-F04CF3720E89}">
      <dgm:prSet/>
      <dgm:spPr/>
      <dgm:t>
        <a:bodyPr/>
        <a:lstStyle/>
        <a:p>
          <a:endParaRPr lang="zh-CN" altLang="en-US" sz="2400"/>
        </a:p>
      </dgm:t>
    </dgm:pt>
    <dgm:pt modelId="{8AC62074-314B-4C9B-821D-97FBA3A56968}" type="sibTrans" cxnId="{9C7F256C-ECE3-4E7D-8878-F04CF3720E89}">
      <dgm:prSet custT="1"/>
      <dgm:spPr/>
      <dgm:t>
        <a:bodyPr/>
        <a:lstStyle/>
        <a:p>
          <a:endParaRPr lang="zh-CN" altLang="en-US" sz="2400"/>
        </a:p>
      </dgm:t>
    </dgm:pt>
    <dgm:pt modelId="{80512227-C134-416E-9B69-E6266485AD8D}" type="pres">
      <dgm:prSet presAssocID="{B0AD674D-C868-424D-A7C1-3D9DDE29AE3B}" presName="linearFlow" presStyleCnt="0">
        <dgm:presLayoutVars>
          <dgm:dir/>
          <dgm:resizeHandles val="exact"/>
        </dgm:presLayoutVars>
      </dgm:prSet>
      <dgm:spPr/>
    </dgm:pt>
    <dgm:pt modelId="{62F539CC-8EAA-44A7-AC5D-9DF6F02D9067}" type="pres">
      <dgm:prSet presAssocID="{155CA182-72D0-4D31-B5EA-75B002444E2C}" presName="node" presStyleLbl="node1" presStyleIdx="0" presStyleCnt="4" custScaleX="225585" custScaleY="2255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2DAB7B-4BE3-4F1C-BAA7-FD4B7BD77B4A}" type="pres">
      <dgm:prSet presAssocID="{64562991-9819-4B22-92FF-5611AD3504D9}" presName="spacerL" presStyleCnt="0"/>
      <dgm:spPr/>
    </dgm:pt>
    <dgm:pt modelId="{ECF353D2-0BD8-434C-90A4-1D6746B401E3}" type="pres">
      <dgm:prSet presAssocID="{64562991-9819-4B22-92FF-5611AD3504D9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4C98B9E-7862-432A-A268-EBF6CC38F4F7}" type="pres">
      <dgm:prSet presAssocID="{64562991-9819-4B22-92FF-5611AD3504D9}" presName="spacerR" presStyleCnt="0"/>
      <dgm:spPr/>
    </dgm:pt>
    <dgm:pt modelId="{0AF93D19-30BA-41BE-AB94-611110E631DA}" type="pres">
      <dgm:prSet presAssocID="{EA6A95D7-58D2-4977-87CE-2BF9AF34F9B4}" presName="node" presStyleLbl="node1" presStyleIdx="1" presStyleCnt="4" custScaleX="225585" custScaleY="2255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A1D26-C033-4F94-96C6-C5D049FE5CAD}" type="pres">
      <dgm:prSet presAssocID="{992CB648-5D2D-4CDF-B8F1-F5D8659F0430}" presName="spacerL" presStyleCnt="0"/>
      <dgm:spPr/>
    </dgm:pt>
    <dgm:pt modelId="{1734D89F-342A-4C1F-96EF-6FE5DCA1D8E4}" type="pres">
      <dgm:prSet presAssocID="{992CB648-5D2D-4CDF-B8F1-F5D8659F043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2A3EB102-145B-47F7-AC8B-17A7F6C225BD}" type="pres">
      <dgm:prSet presAssocID="{992CB648-5D2D-4CDF-B8F1-F5D8659F0430}" presName="spacerR" presStyleCnt="0"/>
      <dgm:spPr/>
    </dgm:pt>
    <dgm:pt modelId="{A050AFD0-3B9D-4B76-9E9E-F3C3925D90B0}" type="pres">
      <dgm:prSet presAssocID="{99712848-29CE-471C-AFCE-5F7561F50C30}" presName="node" presStyleLbl="node1" presStyleIdx="2" presStyleCnt="4" custScaleX="225585" custScaleY="2255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9E42FA-47B6-4B0F-88A0-A91226FBF33D}" type="pres">
      <dgm:prSet presAssocID="{8AC62074-314B-4C9B-821D-97FBA3A56968}" presName="spacerL" presStyleCnt="0"/>
      <dgm:spPr/>
    </dgm:pt>
    <dgm:pt modelId="{1C4545F5-BF73-40C9-93F2-5089A76BF1A1}" type="pres">
      <dgm:prSet presAssocID="{8AC62074-314B-4C9B-821D-97FBA3A56968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09EFE38-E033-48CF-8EFA-669A9ABD3B5E}" type="pres">
      <dgm:prSet presAssocID="{8AC62074-314B-4C9B-821D-97FBA3A56968}" presName="spacerR" presStyleCnt="0"/>
      <dgm:spPr/>
    </dgm:pt>
    <dgm:pt modelId="{F540A392-14E0-4782-A1E1-74E1A010F3C4}" type="pres">
      <dgm:prSet presAssocID="{0AAE8482-2E4F-46F1-93A2-C34A5015A9D2}" presName="node" presStyleLbl="node1" presStyleIdx="3" presStyleCnt="4" custScaleX="225585" custScaleY="2255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28D9E9-6A21-4F10-8BA4-BC319F084B43}" type="presOf" srcId="{99712848-29CE-471C-AFCE-5F7561F50C30}" destId="{A050AFD0-3B9D-4B76-9E9E-F3C3925D90B0}" srcOrd="0" destOrd="0" presId="urn:microsoft.com/office/officeart/2005/8/layout/equation1"/>
    <dgm:cxn modelId="{62A70602-4F52-4001-80DD-4F4649C89B9D}" type="presOf" srcId="{EA6A95D7-58D2-4977-87CE-2BF9AF34F9B4}" destId="{0AF93D19-30BA-41BE-AB94-611110E631DA}" srcOrd="0" destOrd="0" presId="urn:microsoft.com/office/officeart/2005/8/layout/equation1"/>
    <dgm:cxn modelId="{AD302F04-B4CD-4270-BAB0-775172DEBF87}" type="presOf" srcId="{155CA182-72D0-4D31-B5EA-75B002444E2C}" destId="{62F539CC-8EAA-44A7-AC5D-9DF6F02D9067}" srcOrd="0" destOrd="0" presId="urn:microsoft.com/office/officeart/2005/8/layout/equation1"/>
    <dgm:cxn modelId="{E9615BA5-A81C-495F-9DB1-8EA4819F7A21}" type="presOf" srcId="{8AC62074-314B-4C9B-821D-97FBA3A56968}" destId="{1C4545F5-BF73-40C9-93F2-5089A76BF1A1}" srcOrd="0" destOrd="0" presId="urn:microsoft.com/office/officeart/2005/8/layout/equation1"/>
    <dgm:cxn modelId="{0B4D4B22-2F1A-4EDE-A583-60B31A368AF2}" srcId="{B0AD674D-C868-424D-A7C1-3D9DDE29AE3B}" destId="{0AAE8482-2E4F-46F1-93A2-C34A5015A9D2}" srcOrd="3" destOrd="0" parTransId="{57C4BD9C-5646-436C-B4FB-A52FEC64F449}" sibTransId="{D35FFD2D-6F68-4025-95C8-00CA75F101E8}"/>
    <dgm:cxn modelId="{63184047-7476-4221-B05B-A469E0443491}" type="presOf" srcId="{64562991-9819-4B22-92FF-5611AD3504D9}" destId="{ECF353D2-0BD8-434C-90A4-1D6746B401E3}" srcOrd="0" destOrd="0" presId="urn:microsoft.com/office/officeart/2005/8/layout/equation1"/>
    <dgm:cxn modelId="{18ED845A-1227-4CB3-AD80-19BF52AB7751}" srcId="{B0AD674D-C868-424D-A7C1-3D9DDE29AE3B}" destId="{EA6A95D7-58D2-4977-87CE-2BF9AF34F9B4}" srcOrd="1" destOrd="0" parTransId="{725F362A-61BA-4D95-89E6-EB525EE2044A}" sibTransId="{992CB648-5D2D-4CDF-B8F1-F5D8659F0430}"/>
    <dgm:cxn modelId="{9C7F256C-ECE3-4E7D-8878-F04CF3720E89}" srcId="{B0AD674D-C868-424D-A7C1-3D9DDE29AE3B}" destId="{99712848-29CE-471C-AFCE-5F7561F50C30}" srcOrd="2" destOrd="0" parTransId="{3776A0D1-6A31-4514-912B-E17A7E7C51F5}" sibTransId="{8AC62074-314B-4C9B-821D-97FBA3A56968}"/>
    <dgm:cxn modelId="{5A757AE2-0282-4A95-A740-89606890199A}" type="presOf" srcId="{992CB648-5D2D-4CDF-B8F1-F5D8659F0430}" destId="{1734D89F-342A-4C1F-96EF-6FE5DCA1D8E4}" srcOrd="0" destOrd="0" presId="urn:microsoft.com/office/officeart/2005/8/layout/equation1"/>
    <dgm:cxn modelId="{60BB6120-29E1-4051-AF30-C647148C5B4E}" srcId="{B0AD674D-C868-424D-A7C1-3D9DDE29AE3B}" destId="{155CA182-72D0-4D31-B5EA-75B002444E2C}" srcOrd="0" destOrd="0" parTransId="{E00CB2A7-DB3D-4C8B-BD87-F5ED7D9AB2FD}" sibTransId="{64562991-9819-4B22-92FF-5611AD3504D9}"/>
    <dgm:cxn modelId="{60DB1489-84B6-4B8C-9901-0691CA91B334}" type="presOf" srcId="{B0AD674D-C868-424D-A7C1-3D9DDE29AE3B}" destId="{80512227-C134-416E-9B69-E6266485AD8D}" srcOrd="0" destOrd="0" presId="urn:microsoft.com/office/officeart/2005/8/layout/equation1"/>
    <dgm:cxn modelId="{B5FE15D5-72EA-46DC-94CB-EDAF96FBCF72}" type="presOf" srcId="{0AAE8482-2E4F-46F1-93A2-C34A5015A9D2}" destId="{F540A392-14E0-4782-A1E1-74E1A010F3C4}" srcOrd="0" destOrd="0" presId="urn:microsoft.com/office/officeart/2005/8/layout/equation1"/>
    <dgm:cxn modelId="{69B2EEE7-19B0-4377-8D26-BFF73FC3E7B3}" type="presParOf" srcId="{80512227-C134-416E-9B69-E6266485AD8D}" destId="{62F539CC-8EAA-44A7-AC5D-9DF6F02D9067}" srcOrd="0" destOrd="0" presId="urn:microsoft.com/office/officeart/2005/8/layout/equation1"/>
    <dgm:cxn modelId="{14FEE10D-76B4-4299-8653-B8B4824523F5}" type="presParOf" srcId="{80512227-C134-416E-9B69-E6266485AD8D}" destId="{052DAB7B-4BE3-4F1C-BAA7-FD4B7BD77B4A}" srcOrd="1" destOrd="0" presId="urn:microsoft.com/office/officeart/2005/8/layout/equation1"/>
    <dgm:cxn modelId="{EF2C6BC0-F01E-46AC-81A6-42E1794E4A0D}" type="presParOf" srcId="{80512227-C134-416E-9B69-E6266485AD8D}" destId="{ECF353D2-0BD8-434C-90A4-1D6746B401E3}" srcOrd="2" destOrd="0" presId="urn:microsoft.com/office/officeart/2005/8/layout/equation1"/>
    <dgm:cxn modelId="{ABE6F008-041D-407F-9F31-AD53D433090F}" type="presParOf" srcId="{80512227-C134-416E-9B69-E6266485AD8D}" destId="{B4C98B9E-7862-432A-A268-EBF6CC38F4F7}" srcOrd="3" destOrd="0" presId="urn:microsoft.com/office/officeart/2005/8/layout/equation1"/>
    <dgm:cxn modelId="{1E1C862A-669E-41AF-B5DD-858278109EF8}" type="presParOf" srcId="{80512227-C134-416E-9B69-E6266485AD8D}" destId="{0AF93D19-30BA-41BE-AB94-611110E631DA}" srcOrd="4" destOrd="0" presId="urn:microsoft.com/office/officeart/2005/8/layout/equation1"/>
    <dgm:cxn modelId="{AE9C3C71-D2B1-419F-8693-82AA11C039CF}" type="presParOf" srcId="{80512227-C134-416E-9B69-E6266485AD8D}" destId="{FDEA1D26-C033-4F94-96C6-C5D049FE5CAD}" srcOrd="5" destOrd="0" presId="urn:microsoft.com/office/officeart/2005/8/layout/equation1"/>
    <dgm:cxn modelId="{EA9CBB7A-6D7D-4155-9D5A-6A4CA2ABE6FA}" type="presParOf" srcId="{80512227-C134-416E-9B69-E6266485AD8D}" destId="{1734D89F-342A-4C1F-96EF-6FE5DCA1D8E4}" srcOrd="6" destOrd="0" presId="urn:microsoft.com/office/officeart/2005/8/layout/equation1"/>
    <dgm:cxn modelId="{009CEE3D-F6BE-4DFC-A5A8-769C5A75F397}" type="presParOf" srcId="{80512227-C134-416E-9B69-E6266485AD8D}" destId="{2A3EB102-145B-47F7-AC8B-17A7F6C225BD}" srcOrd="7" destOrd="0" presId="urn:microsoft.com/office/officeart/2005/8/layout/equation1"/>
    <dgm:cxn modelId="{C65575FF-696A-458C-9AE2-B5EFA0C6CC69}" type="presParOf" srcId="{80512227-C134-416E-9B69-E6266485AD8D}" destId="{A050AFD0-3B9D-4B76-9E9E-F3C3925D90B0}" srcOrd="8" destOrd="0" presId="urn:microsoft.com/office/officeart/2005/8/layout/equation1"/>
    <dgm:cxn modelId="{4768DC2B-2355-4728-B54E-1F4666D778AD}" type="presParOf" srcId="{80512227-C134-416E-9B69-E6266485AD8D}" destId="{219E42FA-47B6-4B0F-88A0-A91226FBF33D}" srcOrd="9" destOrd="0" presId="urn:microsoft.com/office/officeart/2005/8/layout/equation1"/>
    <dgm:cxn modelId="{3D8F8273-CDEC-4A90-8A33-ED7F9B0A97B3}" type="presParOf" srcId="{80512227-C134-416E-9B69-E6266485AD8D}" destId="{1C4545F5-BF73-40C9-93F2-5089A76BF1A1}" srcOrd="10" destOrd="0" presId="urn:microsoft.com/office/officeart/2005/8/layout/equation1"/>
    <dgm:cxn modelId="{191C241A-8B05-41A8-A5D3-B275DA1FAEB2}" type="presParOf" srcId="{80512227-C134-416E-9B69-E6266485AD8D}" destId="{909EFE38-E033-48CF-8EFA-669A9ABD3B5E}" srcOrd="11" destOrd="0" presId="urn:microsoft.com/office/officeart/2005/8/layout/equation1"/>
    <dgm:cxn modelId="{77660B10-08E0-4378-A2B2-C6D5061FFC19}" type="presParOf" srcId="{80512227-C134-416E-9B69-E6266485AD8D}" destId="{F540A392-14E0-4782-A1E1-74E1A010F3C4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0AD674D-C868-424D-A7C1-3D9DDE29AE3B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155CA182-72D0-4D31-B5EA-75B002444E2C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400" dirty="0" smtClean="0"/>
            <a:t>用户态</a:t>
          </a:r>
          <a:r>
            <a:rPr lang="en-US" altLang="zh-CN" sz="2400" dirty="0" smtClean="0"/>
            <a:t>CPU</a:t>
          </a:r>
          <a:r>
            <a:rPr lang="zh-CN" altLang="en-US" sz="2400" dirty="0" smtClean="0"/>
            <a:t>时间</a:t>
          </a:r>
          <a:endParaRPr lang="zh-CN" altLang="en-US" sz="2400" dirty="0"/>
        </a:p>
      </dgm:t>
    </dgm:pt>
    <dgm:pt modelId="{E00CB2A7-DB3D-4C8B-BD87-F5ED7D9AB2FD}" type="parTrans" cxnId="{60BB6120-29E1-4051-AF30-C647148C5B4E}">
      <dgm:prSet/>
      <dgm:spPr/>
      <dgm:t>
        <a:bodyPr/>
        <a:lstStyle/>
        <a:p>
          <a:endParaRPr lang="zh-CN" altLang="en-US" sz="2400"/>
        </a:p>
      </dgm:t>
    </dgm:pt>
    <dgm:pt modelId="{64562991-9819-4B22-92FF-5611AD3504D9}" type="sibTrans" cxnId="{60BB6120-29E1-4051-AF30-C647148C5B4E}">
      <dgm:prSet custT="1"/>
      <dgm:spPr/>
      <dgm:t>
        <a:bodyPr/>
        <a:lstStyle/>
        <a:p>
          <a:endParaRPr lang="zh-CN" altLang="en-US" sz="2400"/>
        </a:p>
      </dgm:t>
    </dgm:pt>
    <dgm:pt modelId="{EA6A95D7-58D2-4977-87CE-2BF9AF34F9B4}">
      <dgm:prSet phldrT="[文本]" custT="1"/>
      <dgm:spPr/>
      <dgm:t>
        <a:bodyPr/>
        <a:lstStyle/>
        <a:p>
          <a:r>
            <a:rPr lang="zh-CN" altLang="en-US" sz="2400" dirty="0" smtClean="0"/>
            <a:t>内核态</a:t>
          </a:r>
          <a:r>
            <a:rPr lang="en-US" altLang="zh-CN" sz="2400" dirty="0" smtClean="0"/>
            <a:t>CPU</a:t>
          </a:r>
          <a:r>
            <a:rPr lang="zh-CN" altLang="en-US" sz="2400" dirty="0" smtClean="0"/>
            <a:t>时间</a:t>
          </a:r>
          <a:endParaRPr lang="zh-CN" altLang="en-US" sz="2400" dirty="0"/>
        </a:p>
      </dgm:t>
    </dgm:pt>
    <dgm:pt modelId="{725F362A-61BA-4D95-89E6-EB525EE2044A}" type="parTrans" cxnId="{18ED845A-1227-4CB3-AD80-19BF52AB7751}">
      <dgm:prSet/>
      <dgm:spPr/>
      <dgm:t>
        <a:bodyPr/>
        <a:lstStyle/>
        <a:p>
          <a:endParaRPr lang="zh-CN" altLang="en-US" sz="2400"/>
        </a:p>
      </dgm:t>
    </dgm:pt>
    <dgm:pt modelId="{992CB648-5D2D-4CDF-B8F1-F5D8659F0430}" type="sibTrans" cxnId="{18ED845A-1227-4CB3-AD80-19BF52AB7751}">
      <dgm:prSet custT="1"/>
      <dgm:spPr/>
      <dgm:t>
        <a:bodyPr/>
        <a:lstStyle/>
        <a:p>
          <a:endParaRPr lang="zh-CN" altLang="en-US" sz="2400"/>
        </a:p>
      </dgm:t>
    </dgm:pt>
    <dgm:pt modelId="{0AAE8482-2E4F-46F1-93A2-C34A5015A9D2}">
      <dgm:prSet phldrT="[文本]" custT="1"/>
      <dgm:spPr/>
      <dgm:t>
        <a:bodyPr/>
        <a:lstStyle/>
        <a:p>
          <a:r>
            <a:rPr lang="zh-CN" altLang="en-US" sz="2400" dirty="0" smtClean="0"/>
            <a:t>真实时间</a:t>
          </a:r>
          <a:endParaRPr lang="zh-CN" altLang="en-US" sz="2400" dirty="0"/>
        </a:p>
      </dgm:t>
    </dgm:pt>
    <dgm:pt modelId="{57C4BD9C-5646-436C-B4FB-A52FEC64F449}" type="parTrans" cxnId="{0B4D4B22-2F1A-4EDE-A583-60B31A368AF2}">
      <dgm:prSet/>
      <dgm:spPr/>
      <dgm:t>
        <a:bodyPr/>
        <a:lstStyle/>
        <a:p>
          <a:endParaRPr lang="zh-CN" altLang="en-US" sz="2400"/>
        </a:p>
      </dgm:t>
    </dgm:pt>
    <dgm:pt modelId="{D35FFD2D-6F68-4025-95C8-00CA75F101E8}" type="sibTrans" cxnId="{0B4D4B22-2F1A-4EDE-A583-60B31A368AF2}">
      <dgm:prSet/>
      <dgm:spPr/>
      <dgm:t>
        <a:bodyPr/>
        <a:lstStyle/>
        <a:p>
          <a:endParaRPr lang="zh-CN" altLang="en-US" sz="2400"/>
        </a:p>
      </dgm:t>
    </dgm:pt>
    <dgm:pt modelId="{99712848-29CE-471C-AFCE-5F7561F50C30}">
      <dgm:prSet phldrT="[文本]" custT="1"/>
      <dgm:spPr/>
      <dgm:t>
        <a:bodyPr/>
        <a:lstStyle/>
        <a:p>
          <a:r>
            <a:rPr lang="zh-CN" altLang="en-US" sz="2400" dirty="0" smtClean="0"/>
            <a:t>空闲时间</a:t>
          </a:r>
          <a:endParaRPr lang="zh-CN" altLang="en-US" sz="2400" dirty="0"/>
        </a:p>
      </dgm:t>
    </dgm:pt>
    <dgm:pt modelId="{3776A0D1-6A31-4514-912B-E17A7E7C51F5}" type="parTrans" cxnId="{9C7F256C-ECE3-4E7D-8878-F04CF3720E89}">
      <dgm:prSet/>
      <dgm:spPr/>
      <dgm:t>
        <a:bodyPr/>
        <a:lstStyle/>
        <a:p>
          <a:endParaRPr lang="zh-CN" altLang="en-US" sz="2400"/>
        </a:p>
      </dgm:t>
    </dgm:pt>
    <dgm:pt modelId="{8AC62074-314B-4C9B-821D-97FBA3A56968}" type="sibTrans" cxnId="{9C7F256C-ECE3-4E7D-8878-F04CF3720E89}">
      <dgm:prSet custT="1"/>
      <dgm:spPr/>
      <dgm:t>
        <a:bodyPr/>
        <a:lstStyle/>
        <a:p>
          <a:endParaRPr lang="zh-CN" altLang="en-US" sz="2400"/>
        </a:p>
      </dgm:t>
    </dgm:pt>
    <dgm:pt modelId="{80512227-C134-416E-9B69-E6266485AD8D}" type="pres">
      <dgm:prSet presAssocID="{B0AD674D-C868-424D-A7C1-3D9DDE29AE3B}" presName="linearFlow" presStyleCnt="0">
        <dgm:presLayoutVars>
          <dgm:dir/>
          <dgm:resizeHandles val="exact"/>
        </dgm:presLayoutVars>
      </dgm:prSet>
      <dgm:spPr/>
    </dgm:pt>
    <dgm:pt modelId="{62F539CC-8EAA-44A7-AC5D-9DF6F02D9067}" type="pres">
      <dgm:prSet presAssocID="{155CA182-72D0-4D31-B5EA-75B002444E2C}" presName="node" presStyleLbl="node1" presStyleIdx="0" presStyleCnt="4" custScaleX="225585" custScaleY="2255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2DAB7B-4BE3-4F1C-BAA7-FD4B7BD77B4A}" type="pres">
      <dgm:prSet presAssocID="{64562991-9819-4B22-92FF-5611AD3504D9}" presName="spacerL" presStyleCnt="0"/>
      <dgm:spPr/>
    </dgm:pt>
    <dgm:pt modelId="{ECF353D2-0BD8-434C-90A4-1D6746B401E3}" type="pres">
      <dgm:prSet presAssocID="{64562991-9819-4B22-92FF-5611AD3504D9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4C98B9E-7862-432A-A268-EBF6CC38F4F7}" type="pres">
      <dgm:prSet presAssocID="{64562991-9819-4B22-92FF-5611AD3504D9}" presName="spacerR" presStyleCnt="0"/>
      <dgm:spPr/>
    </dgm:pt>
    <dgm:pt modelId="{0AF93D19-30BA-41BE-AB94-611110E631DA}" type="pres">
      <dgm:prSet presAssocID="{EA6A95D7-58D2-4977-87CE-2BF9AF34F9B4}" presName="node" presStyleLbl="node1" presStyleIdx="1" presStyleCnt="4" custScaleX="225585" custScaleY="2255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A1D26-C033-4F94-96C6-C5D049FE5CAD}" type="pres">
      <dgm:prSet presAssocID="{992CB648-5D2D-4CDF-B8F1-F5D8659F0430}" presName="spacerL" presStyleCnt="0"/>
      <dgm:spPr/>
    </dgm:pt>
    <dgm:pt modelId="{1734D89F-342A-4C1F-96EF-6FE5DCA1D8E4}" type="pres">
      <dgm:prSet presAssocID="{992CB648-5D2D-4CDF-B8F1-F5D8659F043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2A3EB102-145B-47F7-AC8B-17A7F6C225BD}" type="pres">
      <dgm:prSet presAssocID="{992CB648-5D2D-4CDF-B8F1-F5D8659F0430}" presName="spacerR" presStyleCnt="0"/>
      <dgm:spPr/>
    </dgm:pt>
    <dgm:pt modelId="{A050AFD0-3B9D-4B76-9E9E-F3C3925D90B0}" type="pres">
      <dgm:prSet presAssocID="{99712848-29CE-471C-AFCE-5F7561F50C30}" presName="node" presStyleLbl="node1" presStyleIdx="2" presStyleCnt="4" custScaleX="225585" custScaleY="2255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9E42FA-47B6-4B0F-88A0-A91226FBF33D}" type="pres">
      <dgm:prSet presAssocID="{8AC62074-314B-4C9B-821D-97FBA3A56968}" presName="spacerL" presStyleCnt="0"/>
      <dgm:spPr/>
    </dgm:pt>
    <dgm:pt modelId="{1C4545F5-BF73-40C9-93F2-5089A76BF1A1}" type="pres">
      <dgm:prSet presAssocID="{8AC62074-314B-4C9B-821D-97FBA3A56968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09EFE38-E033-48CF-8EFA-669A9ABD3B5E}" type="pres">
      <dgm:prSet presAssocID="{8AC62074-314B-4C9B-821D-97FBA3A56968}" presName="spacerR" presStyleCnt="0"/>
      <dgm:spPr/>
    </dgm:pt>
    <dgm:pt modelId="{F540A392-14E0-4782-A1E1-74E1A010F3C4}" type="pres">
      <dgm:prSet presAssocID="{0AAE8482-2E4F-46F1-93A2-C34A5015A9D2}" presName="node" presStyleLbl="node1" presStyleIdx="3" presStyleCnt="4" custScaleX="225585" custScaleY="2255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28D9E9-6A21-4F10-8BA4-BC319F084B43}" type="presOf" srcId="{99712848-29CE-471C-AFCE-5F7561F50C30}" destId="{A050AFD0-3B9D-4B76-9E9E-F3C3925D90B0}" srcOrd="0" destOrd="0" presId="urn:microsoft.com/office/officeart/2005/8/layout/equation1"/>
    <dgm:cxn modelId="{62A70602-4F52-4001-80DD-4F4649C89B9D}" type="presOf" srcId="{EA6A95D7-58D2-4977-87CE-2BF9AF34F9B4}" destId="{0AF93D19-30BA-41BE-AB94-611110E631DA}" srcOrd="0" destOrd="0" presId="urn:microsoft.com/office/officeart/2005/8/layout/equation1"/>
    <dgm:cxn modelId="{AD302F04-B4CD-4270-BAB0-775172DEBF87}" type="presOf" srcId="{155CA182-72D0-4D31-B5EA-75B002444E2C}" destId="{62F539CC-8EAA-44A7-AC5D-9DF6F02D9067}" srcOrd="0" destOrd="0" presId="urn:microsoft.com/office/officeart/2005/8/layout/equation1"/>
    <dgm:cxn modelId="{E9615BA5-A81C-495F-9DB1-8EA4819F7A21}" type="presOf" srcId="{8AC62074-314B-4C9B-821D-97FBA3A56968}" destId="{1C4545F5-BF73-40C9-93F2-5089A76BF1A1}" srcOrd="0" destOrd="0" presId="urn:microsoft.com/office/officeart/2005/8/layout/equation1"/>
    <dgm:cxn modelId="{0B4D4B22-2F1A-4EDE-A583-60B31A368AF2}" srcId="{B0AD674D-C868-424D-A7C1-3D9DDE29AE3B}" destId="{0AAE8482-2E4F-46F1-93A2-C34A5015A9D2}" srcOrd="3" destOrd="0" parTransId="{57C4BD9C-5646-436C-B4FB-A52FEC64F449}" sibTransId="{D35FFD2D-6F68-4025-95C8-00CA75F101E8}"/>
    <dgm:cxn modelId="{63184047-7476-4221-B05B-A469E0443491}" type="presOf" srcId="{64562991-9819-4B22-92FF-5611AD3504D9}" destId="{ECF353D2-0BD8-434C-90A4-1D6746B401E3}" srcOrd="0" destOrd="0" presId="urn:microsoft.com/office/officeart/2005/8/layout/equation1"/>
    <dgm:cxn modelId="{18ED845A-1227-4CB3-AD80-19BF52AB7751}" srcId="{B0AD674D-C868-424D-A7C1-3D9DDE29AE3B}" destId="{EA6A95D7-58D2-4977-87CE-2BF9AF34F9B4}" srcOrd="1" destOrd="0" parTransId="{725F362A-61BA-4D95-89E6-EB525EE2044A}" sibTransId="{992CB648-5D2D-4CDF-B8F1-F5D8659F0430}"/>
    <dgm:cxn modelId="{9C7F256C-ECE3-4E7D-8878-F04CF3720E89}" srcId="{B0AD674D-C868-424D-A7C1-3D9DDE29AE3B}" destId="{99712848-29CE-471C-AFCE-5F7561F50C30}" srcOrd="2" destOrd="0" parTransId="{3776A0D1-6A31-4514-912B-E17A7E7C51F5}" sibTransId="{8AC62074-314B-4C9B-821D-97FBA3A56968}"/>
    <dgm:cxn modelId="{5A757AE2-0282-4A95-A740-89606890199A}" type="presOf" srcId="{992CB648-5D2D-4CDF-B8F1-F5D8659F0430}" destId="{1734D89F-342A-4C1F-96EF-6FE5DCA1D8E4}" srcOrd="0" destOrd="0" presId="urn:microsoft.com/office/officeart/2005/8/layout/equation1"/>
    <dgm:cxn modelId="{60BB6120-29E1-4051-AF30-C647148C5B4E}" srcId="{B0AD674D-C868-424D-A7C1-3D9DDE29AE3B}" destId="{155CA182-72D0-4D31-B5EA-75B002444E2C}" srcOrd="0" destOrd="0" parTransId="{E00CB2A7-DB3D-4C8B-BD87-F5ED7D9AB2FD}" sibTransId="{64562991-9819-4B22-92FF-5611AD3504D9}"/>
    <dgm:cxn modelId="{60DB1489-84B6-4B8C-9901-0691CA91B334}" type="presOf" srcId="{B0AD674D-C868-424D-A7C1-3D9DDE29AE3B}" destId="{80512227-C134-416E-9B69-E6266485AD8D}" srcOrd="0" destOrd="0" presId="urn:microsoft.com/office/officeart/2005/8/layout/equation1"/>
    <dgm:cxn modelId="{B5FE15D5-72EA-46DC-94CB-EDAF96FBCF72}" type="presOf" srcId="{0AAE8482-2E4F-46F1-93A2-C34A5015A9D2}" destId="{F540A392-14E0-4782-A1E1-74E1A010F3C4}" srcOrd="0" destOrd="0" presId="urn:microsoft.com/office/officeart/2005/8/layout/equation1"/>
    <dgm:cxn modelId="{69B2EEE7-19B0-4377-8D26-BFF73FC3E7B3}" type="presParOf" srcId="{80512227-C134-416E-9B69-E6266485AD8D}" destId="{62F539CC-8EAA-44A7-AC5D-9DF6F02D9067}" srcOrd="0" destOrd="0" presId="urn:microsoft.com/office/officeart/2005/8/layout/equation1"/>
    <dgm:cxn modelId="{14FEE10D-76B4-4299-8653-B8B4824523F5}" type="presParOf" srcId="{80512227-C134-416E-9B69-E6266485AD8D}" destId="{052DAB7B-4BE3-4F1C-BAA7-FD4B7BD77B4A}" srcOrd="1" destOrd="0" presId="urn:microsoft.com/office/officeart/2005/8/layout/equation1"/>
    <dgm:cxn modelId="{EF2C6BC0-F01E-46AC-81A6-42E1794E4A0D}" type="presParOf" srcId="{80512227-C134-416E-9B69-E6266485AD8D}" destId="{ECF353D2-0BD8-434C-90A4-1D6746B401E3}" srcOrd="2" destOrd="0" presId="urn:microsoft.com/office/officeart/2005/8/layout/equation1"/>
    <dgm:cxn modelId="{ABE6F008-041D-407F-9F31-AD53D433090F}" type="presParOf" srcId="{80512227-C134-416E-9B69-E6266485AD8D}" destId="{B4C98B9E-7862-432A-A268-EBF6CC38F4F7}" srcOrd="3" destOrd="0" presId="urn:microsoft.com/office/officeart/2005/8/layout/equation1"/>
    <dgm:cxn modelId="{1E1C862A-669E-41AF-B5DD-858278109EF8}" type="presParOf" srcId="{80512227-C134-416E-9B69-E6266485AD8D}" destId="{0AF93D19-30BA-41BE-AB94-611110E631DA}" srcOrd="4" destOrd="0" presId="urn:microsoft.com/office/officeart/2005/8/layout/equation1"/>
    <dgm:cxn modelId="{AE9C3C71-D2B1-419F-8693-82AA11C039CF}" type="presParOf" srcId="{80512227-C134-416E-9B69-E6266485AD8D}" destId="{FDEA1D26-C033-4F94-96C6-C5D049FE5CAD}" srcOrd="5" destOrd="0" presId="urn:microsoft.com/office/officeart/2005/8/layout/equation1"/>
    <dgm:cxn modelId="{EA9CBB7A-6D7D-4155-9D5A-6A4CA2ABE6FA}" type="presParOf" srcId="{80512227-C134-416E-9B69-E6266485AD8D}" destId="{1734D89F-342A-4C1F-96EF-6FE5DCA1D8E4}" srcOrd="6" destOrd="0" presId="urn:microsoft.com/office/officeart/2005/8/layout/equation1"/>
    <dgm:cxn modelId="{009CEE3D-F6BE-4DFC-A5A8-769C5A75F397}" type="presParOf" srcId="{80512227-C134-416E-9B69-E6266485AD8D}" destId="{2A3EB102-145B-47F7-AC8B-17A7F6C225BD}" srcOrd="7" destOrd="0" presId="urn:microsoft.com/office/officeart/2005/8/layout/equation1"/>
    <dgm:cxn modelId="{C65575FF-696A-458C-9AE2-B5EFA0C6CC69}" type="presParOf" srcId="{80512227-C134-416E-9B69-E6266485AD8D}" destId="{A050AFD0-3B9D-4B76-9E9E-F3C3925D90B0}" srcOrd="8" destOrd="0" presId="urn:microsoft.com/office/officeart/2005/8/layout/equation1"/>
    <dgm:cxn modelId="{4768DC2B-2355-4728-B54E-1F4666D778AD}" type="presParOf" srcId="{80512227-C134-416E-9B69-E6266485AD8D}" destId="{219E42FA-47B6-4B0F-88A0-A91226FBF33D}" srcOrd="9" destOrd="0" presId="urn:microsoft.com/office/officeart/2005/8/layout/equation1"/>
    <dgm:cxn modelId="{3D8F8273-CDEC-4A90-8A33-ED7F9B0A97B3}" type="presParOf" srcId="{80512227-C134-416E-9B69-E6266485AD8D}" destId="{1C4545F5-BF73-40C9-93F2-5089A76BF1A1}" srcOrd="10" destOrd="0" presId="urn:microsoft.com/office/officeart/2005/8/layout/equation1"/>
    <dgm:cxn modelId="{191C241A-8B05-41A8-A5D3-B275DA1FAEB2}" type="presParOf" srcId="{80512227-C134-416E-9B69-E6266485AD8D}" destId="{909EFE38-E033-48CF-8EFA-669A9ABD3B5E}" srcOrd="11" destOrd="0" presId="urn:microsoft.com/office/officeart/2005/8/layout/equation1"/>
    <dgm:cxn modelId="{77660B10-08E0-4378-A2B2-C6D5061FFC19}" type="presParOf" srcId="{80512227-C134-416E-9B69-E6266485AD8D}" destId="{F540A392-14E0-4782-A1E1-74E1A010F3C4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64FFB6D-7664-4E29-8F95-4198A785A6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54A14E-879E-4B86-A6E0-306A80075C31}">
      <dgm:prSet/>
      <dgm:spPr/>
      <dgm:t>
        <a:bodyPr/>
        <a:lstStyle/>
        <a:p>
          <a:pPr rtl="0"/>
          <a:r>
            <a:rPr lang="zh-CN" dirty="0" smtClean="0"/>
            <a:t>测评系统</a:t>
          </a:r>
          <a:r>
            <a:rPr lang="zh-CN" altLang="en-US" dirty="0" smtClean="0"/>
            <a:t>的</a:t>
          </a:r>
          <a:r>
            <a:rPr lang="zh-CN" dirty="0" smtClean="0"/>
            <a:t>历史</a:t>
          </a:r>
          <a:endParaRPr lang="zh-CN" dirty="0"/>
        </a:p>
      </dgm:t>
    </dgm:pt>
    <dgm:pt modelId="{B0232148-887E-41EA-8F69-62BEC9769778}" type="parTrans" cxnId="{3CAD86B3-9627-4721-8F29-450CA49676E0}">
      <dgm:prSet/>
      <dgm:spPr/>
      <dgm:t>
        <a:bodyPr/>
        <a:lstStyle/>
        <a:p>
          <a:endParaRPr lang="zh-CN" altLang="en-US"/>
        </a:p>
      </dgm:t>
    </dgm:pt>
    <dgm:pt modelId="{E271873B-D30D-45BD-8417-42BAE17EFCAE}" type="sibTrans" cxnId="{3CAD86B3-9627-4721-8F29-450CA49676E0}">
      <dgm:prSet/>
      <dgm:spPr/>
      <dgm:t>
        <a:bodyPr/>
        <a:lstStyle/>
        <a:p>
          <a:endParaRPr lang="zh-CN" altLang="en-US"/>
        </a:p>
      </dgm:t>
    </dgm:pt>
    <dgm:pt modelId="{D81D57A1-0D17-48BC-8161-88705E49FE91}">
      <dgm:prSet/>
      <dgm:spPr/>
      <dgm:t>
        <a:bodyPr/>
        <a:lstStyle/>
        <a:p>
          <a:pPr rtl="0"/>
          <a:r>
            <a:rPr lang="zh-CN" dirty="0" smtClean="0"/>
            <a:t>测评系统的实现</a:t>
          </a:r>
          <a:endParaRPr lang="zh-CN" dirty="0"/>
        </a:p>
      </dgm:t>
    </dgm:pt>
    <dgm:pt modelId="{1C9243C9-251A-400E-AA5A-442507BD16BC}" type="parTrans" cxnId="{63612CBA-D327-4237-A7A4-32D5185FAE22}">
      <dgm:prSet/>
      <dgm:spPr/>
      <dgm:t>
        <a:bodyPr/>
        <a:lstStyle/>
        <a:p>
          <a:endParaRPr lang="zh-CN" altLang="en-US"/>
        </a:p>
      </dgm:t>
    </dgm:pt>
    <dgm:pt modelId="{F9D01E22-635E-441A-B22C-A36A2D1B9B88}" type="sibTrans" cxnId="{63612CBA-D327-4237-A7A4-32D5185FAE22}">
      <dgm:prSet/>
      <dgm:spPr/>
      <dgm:t>
        <a:bodyPr/>
        <a:lstStyle/>
        <a:p>
          <a:endParaRPr lang="zh-CN" altLang="en-US"/>
        </a:p>
      </dgm:t>
    </dgm:pt>
    <dgm:pt modelId="{2220899A-31B0-4194-B33F-934916644ABD}">
      <dgm:prSet/>
      <dgm:spPr>
        <a:solidFill>
          <a:srgbClr val="C00000"/>
        </a:solidFill>
      </dgm:spPr>
      <dgm:t>
        <a:bodyPr/>
        <a:lstStyle/>
        <a:p>
          <a:pPr rtl="0"/>
          <a:r>
            <a:rPr lang="zh-CN" dirty="0" smtClean="0"/>
            <a:t>测评系统的</a:t>
          </a:r>
          <a:r>
            <a:rPr lang="zh-CN" altLang="en-US" dirty="0" smtClean="0"/>
            <a:t>哲学</a:t>
          </a:r>
          <a:endParaRPr lang="zh-CN" dirty="0"/>
        </a:p>
      </dgm:t>
    </dgm:pt>
    <dgm:pt modelId="{1FC94D15-9861-4C39-B016-5559249BCF49}" type="parTrans" cxnId="{425AF6F7-6BF3-4ED2-B4BB-D1E4D1D296AD}">
      <dgm:prSet/>
      <dgm:spPr/>
      <dgm:t>
        <a:bodyPr/>
        <a:lstStyle/>
        <a:p>
          <a:endParaRPr lang="zh-CN" altLang="en-US"/>
        </a:p>
      </dgm:t>
    </dgm:pt>
    <dgm:pt modelId="{8F0C0D8F-6724-4D55-868D-7FE21E897335}" type="sibTrans" cxnId="{425AF6F7-6BF3-4ED2-B4BB-D1E4D1D296AD}">
      <dgm:prSet/>
      <dgm:spPr/>
      <dgm:t>
        <a:bodyPr/>
        <a:lstStyle/>
        <a:p>
          <a:endParaRPr lang="zh-CN" altLang="en-US"/>
        </a:p>
      </dgm:t>
    </dgm:pt>
    <dgm:pt modelId="{920D3228-2BCD-4DDE-8DBC-7C853C1AFAAA}">
      <dgm:prSet/>
      <dgm:spPr/>
      <dgm:t>
        <a:bodyPr/>
        <a:lstStyle/>
        <a:p>
          <a:pPr rtl="0"/>
          <a:r>
            <a:rPr lang="zh-CN" dirty="0" smtClean="0"/>
            <a:t>测评系统的未来</a:t>
          </a:r>
          <a:endParaRPr lang="zh-CN" dirty="0"/>
        </a:p>
      </dgm:t>
    </dgm:pt>
    <dgm:pt modelId="{76C15A13-5091-4FE0-A98A-E9ABC863F416}" type="parTrans" cxnId="{5FC84FE0-76D8-41B4-9729-1B0AD517E6E1}">
      <dgm:prSet/>
      <dgm:spPr/>
      <dgm:t>
        <a:bodyPr/>
        <a:lstStyle/>
        <a:p>
          <a:endParaRPr lang="zh-CN" altLang="en-US"/>
        </a:p>
      </dgm:t>
    </dgm:pt>
    <dgm:pt modelId="{2C771474-21B6-4828-9E6E-DA3B7878F6E9}" type="sibTrans" cxnId="{5FC84FE0-76D8-41B4-9729-1B0AD517E6E1}">
      <dgm:prSet/>
      <dgm:spPr/>
      <dgm:t>
        <a:bodyPr/>
        <a:lstStyle/>
        <a:p>
          <a:endParaRPr lang="zh-CN" altLang="en-US"/>
        </a:p>
      </dgm:t>
    </dgm:pt>
    <dgm:pt modelId="{589BEF48-68D4-4921-92EC-D7C7FB9F09EB}" type="pres">
      <dgm:prSet presAssocID="{F64FFB6D-7664-4E29-8F95-4198A785A6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33E754-1757-4592-93CE-ABEFA1485796}" type="pres">
      <dgm:prSet presAssocID="{0C54A14E-879E-4B86-A6E0-306A80075C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E6DB95-991E-4E89-827D-FA0CAE6C46A1}" type="pres">
      <dgm:prSet presAssocID="{E271873B-D30D-45BD-8417-42BAE17EFCA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0274D96-1138-427E-8306-5DA64A421115}" type="pres">
      <dgm:prSet presAssocID="{E271873B-D30D-45BD-8417-42BAE17EFCA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86640A1-E56D-4E54-8A65-DAAC67B0AD06}" type="pres">
      <dgm:prSet presAssocID="{D81D57A1-0D17-48BC-8161-88705E49FE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9D0949-FBD8-4F97-AE04-920E4AB5C6F5}" type="pres">
      <dgm:prSet presAssocID="{F9D01E22-635E-441A-B22C-A36A2D1B9B88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B47E0A2-3AA3-41BF-B148-D0BDA3F2806C}" type="pres">
      <dgm:prSet presAssocID="{F9D01E22-635E-441A-B22C-A36A2D1B9B88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79CC8A9-B44E-441E-ADDD-093601B55051}" type="pres">
      <dgm:prSet presAssocID="{2220899A-31B0-4194-B33F-934916644AB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42ADD-470F-4985-ACC1-DBF1079DAFDE}" type="pres">
      <dgm:prSet presAssocID="{8F0C0D8F-6724-4D55-868D-7FE21E89733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074025E-266C-48E7-852C-AD1CD112E061}" type="pres">
      <dgm:prSet presAssocID="{8F0C0D8F-6724-4D55-868D-7FE21E89733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54FE9FB7-7BF9-413F-92E6-42790EA0CD04}" type="pres">
      <dgm:prSet presAssocID="{920D3228-2BCD-4DDE-8DBC-7C853C1AFA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0416D9-6543-4BD4-9A3F-7DFB4B670D67}" type="presOf" srcId="{8F0C0D8F-6724-4D55-868D-7FE21E897335}" destId="{A074025E-266C-48E7-852C-AD1CD112E061}" srcOrd="1" destOrd="0" presId="urn:microsoft.com/office/officeart/2005/8/layout/process1"/>
    <dgm:cxn modelId="{5CFC8F94-5535-49B7-9042-8036F6418D38}" type="presOf" srcId="{8F0C0D8F-6724-4D55-868D-7FE21E897335}" destId="{1A942ADD-470F-4985-ACC1-DBF1079DAFDE}" srcOrd="0" destOrd="0" presId="urn:microsoft.com/office/officeart/2005/8/layout/process1"/>
    <dgm:cxn modelId="{277C2674-3DD9-418D-8FE2-E06AF39EBB08}" type="presOf" srcId="{E271873B-D30D-45BD-8417-42BAE17EFCAE}" destId="{9DE6DB95-991E-4E89-827D-FA0CAE6C46A1}" srcOrd="0" destOrd="0" presId="urn:microsoft.com/office/officeart/2005/8/layout/process1"/>
    <dgm:cxn modelId="{C6A2D554-2CEB-4716-8EBA-DE8A6D498D1A}" type="presOf" srcId="{F9D01E22-635E-441A-B22C-A36A2D1B9B88}" destId="{CB47E0A2-3AA3-41BF-B148-D0BDA3F2806C}" srcOrd="1" destOrd="0" presId="urn:microsoft.com/office/officeart/2005/8/layout/process1"/>
    <dgm:cxn modelId="{19136AB2-14DC-42E2-B9F8-6C6BD3DE22DD}" type="presOf" srcId="{2220899A-31B0-4194-B33F-934916644ABD}" destId="{579CC8A9-B44E-441E-ADDD-093601B55051}" srcOrd="0" destOrd="0" presId="urn:microsoft.com/office/officeart/2005/8/layout/process1"/>
    <dgm:cxn modelId="{425AF6F7-6BF3-4ED2-B4BB-D1E4D1D296AD}" srcId="{F64FFB6D-7664-4E29-8F95-4198A785A6CA}" destId="{2220899A-31B0-4194-B33F-934916644ABD}" srcOrd="2" destOrd="0" parTransId="{1FC94D15-9861-4C39-B016-5559249BCF49}" sibTransId="{8F0C0D8F-6724-4D55-868D-7FE21E897335}"/>
    <dgm:cxn modelId="{B5148F52-DBB5-4EE0-A632-B5CD3B31DE09}" type="presOf" srcId="{F9D01E22-635E-441A-B22C-A36A2D1B9B88}" destId="{F39D0949-FBD8-4F97-AE04-920E4AB5C6F5}" srcOrd="0" destOrd="0" presId="urn:microsoft.com/office/officeart/2005/8/layout/process1"/>
    <dgm:cxn modelId="{5FC84FE0-76D8-41B4-9729-1B0AD517E6E1}" srcId="{F64FFB6D-7664-4E29-8F95-4198A785A6CA}" destId="{920D3228-2BCD-4DDE-8DBC-7C853C1AFAAA}" srcOrd="3" destOrd="0" parTransId="{76C15A13-5091-4FE0-A98A-E9ABC863F416}" sibTransId="{2C771474-21B6-4828-9E6E-DA3B7878F6E9}"/>
    <dgm:cxn modelId="{94E9C69F-FD99-49D0-B30D-1E9B7F9CFF80}" type="presOf" srcId="{D81D57A1-0D17-48BC-8161-88705E49FE91}" destId="{D86640A1-E56D-4E54-8A65-DAAC67B0AD06}" srcOrd="0" destOrd="0" presId="urn:microsoft.com/office/officeart/2005/8/layout/process1"/>
    <dgm:cxn modelId="{4D862DC8-69A8-4029-B8BA-A91D62B1BAB5}" type="presOf" srcId="{F64FFB6D-7664-4E29-8F95-4198A785A6CA}" destId="{589BEF48-68D4-4921-92EC-D7C7FB9F09EB}" srcOrd="0" destOrd="0" presId="urn:microsoft.com/office/officeart/2005/8/layout/process1"/>
    <dgm:cxn modelId="{97905DCD-37A4-47A9-A8BA-33DFFC66D83C}" type="presOf" srcId="{920D3228-2BCD-4DDE-8DBC-7C853C1AFAAA}" destId="{54FE9FB7-7BF9-413F-92E6-42790EA0CD04}" srcOrd="0" destOrd="0" presId="urn:microsoft.com/office/officeart/2005/8/layout/process1"/>
    <dgm:cxn modelId="{38B44198-C522-409B-B9CF-75BD0A821F09}" type="presOf" srcId="{0C54A14E-879E-4B86-A6E0-306A80075C31}" destId="{3B33E754-1757-4592-93CE-ABEFA1485796}" srcOrd="0" destOrd="0" presId="urn:microsoft.com/office/officeart/2005/8/layout/process1"/>
    <dgm:cxn modelId="{3CAD86B3-9627-4721-8F29-450CA49676E0}" srcId="{F64FFB6D-7664-4E29-8F95-4198A785A6CA}" destId="{0C54A14E-879E-4B86-A6E0-306A80075C31}" srcOrd="0" destOrd="0" parTransId="{B0232148-887E-41EA-8F69-62BEC9769778}" sibTransId="{E271873B-D30D-45BD-8417-42BAE17EFCAE}"/>
    <dgm:cxn modelId="{63612CBA-D327-4237-A7A4-32D5185FAE22}" srcId="{F64FFB6D-7664-4E29-8F95-4198A785A6CA}" destId="{D81D57A1-0D17-48BC-8161-88705E49FE91}" srcOrd="1" destOrd="0" parTransId="{1C9243C9-251A-400E-AA5A-442507BD16BC}" sibTransId="{F9D01E22-635E-441A-B22C-A36A2D1B9B88}"/>
    <dgm:cxn modelId="{003CDA6C-4B9E-4C0A-BB09-970E2349CAAA}" type="presOf" srcId="{E271873B-D30D-45BD-8417-42BAE17EFCAE}" destId="{C0274D96-1138-427E-8306-5DA64A421115}" srcOrd="1" destOrd="0" presId="urn:microsoft.com/office/officeart/2005/8/layout/process1"/>
    <dgm:cxn modelId="{BB536203-EB20-4428-BAC5-9A561AEE44BA}" type="presParOf" srcId="{589BEF48-68D4-4921-92EC-D7C7FB9F09EB}" destId="{3B33E754-1757-4592-93CE-ABEFA1485796}" srcOrd="0" destOrd="0" presId="urn:microsoft.com/office/officeart/2005/8/layout/process1"/>
    <dgm:cxn modelId="{4F60625D-3EC6-4771-A07F-DA5BBCA081CE}" type="presParOf" srcId="{589BEF48-68D4-4921-92EC-D7C7FB9F09EB}" destId="{9DE6DB95-991E-4E89-827D-FA0CAE6C46A1}" srcOrd="1" destOrd="0" presId="urn:microsoft.com/office/officeart/2005/8/layout/process1"/>
    <dgm:cxn modelId="{A9C9B091-1791-4DC9-8AEF-CA3B095B75E1}" type="presParOf" srcId="{9DE6DB95-991E-4E89-827D-FA0CAE6C46A1}" destId="{C0274D96-1138-427E-8306-5DA64A421115}" srcOrd="0" destOrd="0" presId="urn:microsoft.com/office/officeart/2005/8/layout/process1"/>
    <dgm:cxn modelId="{F012B927-AD50-4599-A7C4-0C63D1260A4E}" type="presParOf" srcId="{589BEF48-68D4-4921-92EC-D7C7FB9F09EB}" destId="{D86640A1-E56D-4E54-8A65-DAAC67B0AD06}" srcOrd="2" destOrd="0" presId="urn:microsoft.com/office/officeart/2005/8/layout/process1"/>
    <dgm:cxn modelId="{7D2B13D6-FF75-4D4D-AAA1-F211DD3AA6AF}" type="presParOf" srcId="{589BEF48-68D4-4921-92EC-D7C7FB9F09EB}" destId="{F39D0949-FBD8-4F97-AE04-920E4AB5C6F5}" srcOrd="3" destOrd="0" presId="urn:microsoft.com/office/officeart/2005/8/layout/process1"/>
    <dgm:cxn modelId="{3A612232-F1AC-41AD-8A7F-63029C0DC065}" type="presParOf" srcId="{F39D0949-FBD8-4F97-AE04-920E4AB5C6F5}" destId="{CB47E0A2-3AA3-41BF-B148-D0BDA3F2806C}" srcOrd="0" destOrd="0" presId="urn:microsoft.com/office/officeart/2005/8/layout/process1"/>
    <dgm:cxn modelId="{21AA01D6-A90A-4333-8667-73F1199374A5}" type="presParOf" srcId="{589BEF48-68D4-4921-92EC-D7C7FB9F09EB}" destId="{579CC8A9-B44E-441E-ADDD-093601B55051}" srcOrd="4" destOrd="0" presId="urn:microsoft.com/office/officeart/2005/8/layout/process1"/>
    <dgm:cxn modelId="{4AFA0C79-C162-458D-A3FD-712C7DFF7706}" type="presParOf" srcId="{589BEF48-68D4-4921-92EC-D7C7FB9F09EB}" destId="{1A942ADD-470F-4985-ACC1-DBF1079DAFDE}" srcOrd="5" destOrd="0" presId="urn:microsoft.com/office/officeart/2005/8/layout/process1"/>
    <dgm:cxn modelId="{2EDA04DF-36C6-437C-AB3F-FD566438BE4E}" type="presParOf" srcId="{1A942ADD-470F-4985-ACC1-DBF1079DAFDE}" destId="{A074025E-266C-48E7-852C-AD1CD112E061}" srcOrd="0" destOrd="0" presId="urn:microsoft.com/office/officeart/2005/8/layout/process1"/>
    <dgm:cxn modelId="{A65EA612-0B5C-4215-ACF4-76D773E8ACE9}" type="presParOf" srcId="{589BEF48-68D4-4921-92EC-D7C7FB9F09EB}" destId="{54FE9FB7-7BF9-413F-92E6-42790EA0CD0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0141C27-FFD8-4A14-B579-0A6EE4D059D7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AD7298-D44C-4071-9E93-6F639111A8E5}">
      <dgm:prSet phldrT="[文本]"/>
      <dgm:spPr/>
      <dgm:t>
        <a:bodyPr/>
        <a:lstStyle/>
        <a:p>
          <a:r>
            <a:rPr lang="zh-CN" altLang="en-US" dirty="0" smtClean="0"/>
            <a:t>不应该</a:t>
          </a:r>
          <a:endParaRPr lang="zh-CN" altLang="en-US" dirty="0"/>
        </a:p>
      </dgm:t>
    </dgm:pt>
    <dgm:pt modelId="{C105FCA5-8CC4-45E1-B79B-3AD4FBA0B795}" type="parTrans" cxnId="{B45B835B-D42C-4DCD-87A0-E63F4BD83D6F}">
      <dgm:prSet/>
      <dgm:spPr/>
      <dgm:t>
        <a:bodyPr/>
        <a:lstStyle/>
        <a:p>
          <a:endParaRPr lang="zh-CN" altLang="en-US"/>
        </a:p>
      </dgm:t>
    </dgm:pt>
    <dgm:pt modelId="{AEDB2856-DA7E-41C3-AAB3-34967C592C89}" type="sibTrans" cxnId="{B45B835B-D42C-4DCD-87A0-E63F4BD83D6F}">
      <dgm:prSet/>
      <dgm:spPr/>
      <dgm:t>
        <a:bodyPr/>
        <a:lstStyle/>
        <a:p>
          <a:endParaRPr lang="zh-CN" altLang="en-US"/>
        </a:p>
      </dgm:t>
    </dgm:pt>
    <dgm:pt modelId="{FE0313C3-5E79-41C0-B212-AB939F8FAC70}">
      <dgm:prSet phldrT="[文本]"/>
      <dgm:spPr/>
      <dgm:t>
        <a:bodyPr/>
        <a:lstStyle/>
        <a:p>
          <a:r>
            <a:rPr lang="zh-CN" altLang="en-US" dirty="0" smtClean="0"/>
            <a:t>应该</a:t>
          </a:r>
          <a:endParaRPr lang="zh-CN" altLang="en-US" dirty="0"/>
        </a:p>
      </dgm:t>
    </dgm:pt>
    <dgm:pt modelId="{AECBDB89-3EB4-4DED-89F3-8F7A0DA80DCB}" type="parTrans" cxnId="{CA0EEFD1-DEBA-46F5-9241-BCF9407F38BE}">
      <dgm:prSet/>
      <dgm:spPr/>
      <dgm:t>
        <a:bodyPr/>
        <a:lstStyle/>
        <a:p>
          <a:endParaRPr lang="zh-CN" altLang="en-US"/>
        </a:p>
      </dgm:t>
    </dgm:pt>
    <dgm:pt modelId="{84B6A00D-B345-4D79-83A7-8F16025D038B}" type="sibTrans" cxnId="{CA0EEFD1-DEBA-46F5-9241-BCF9407F38BE}">
      <dgm:prSet/>
      <dgm:spPr/>
      <dgm:t>
        <a:bodyPr/>
        <a:lstStyle/>
        <a:p>
          <a:endParaRPr lang="zh-CN" altLang="en-US"/>
        </a:p>
      </dgm:t>
    </dgm:pt>
    <dgm:pt modelId="{C5E1B926-2ADC-4F50-9788-2C313E76DF8C}">
      <dgm:prSet phldrT="[文本]"/>
      <dgm:spPr/>
      <dgm:t>
        <a:bodyPr/>
        <a:lstStyle/>
        <a:p>
          <a:endParaRPr lang="zh-CN" altLang="en-US" dirty="0"/>
        </a:p>
      </dgm:t>
    </dgm:pt>
    <dgm:pt modelId="{66B2A07E-FECB-430C-9855-7EB479061E22}" type="parTrans" cxnId="{79026E49-101D-415B-96F9-9922F65ABC5F}">
      <dgm:prSet/>
      <dgm:spPr/>
      <dgm:t>
        <a:bodyPr/>
        <a:lstStyle/>
        <a:p>
          <a:endParaRPr lang="zh-CN" altLang="en-US"/>
        </a:p>
      </dgm:t>
    </dgm:pt>
    <dgm:pt modelId="{5F49E24E-062A-4664-9818-0758C0ADF24C}" type="sibTrans" cxnId="{79026E49-101D-415B-96F9-9922F65ABC5F}">
      <dgm:prSet/>
      <dgm:spPr/>
      <dgm:t>
        <a:bodyPr/>
        <a:lstStyle/>
        <a:p>
          <a:endParaRPr lang="zh-CN" altLang="en-US"/>
        </a:p>
      </dgm:t>
    </dgm:pt>
    <dgm:pt modelId="{2123EEF6-A84E-4C12-8978-47FA30D99DF9}">
      <dgm:prSet phldrT="[文本]"/>
      <dgm:spPr/>
      <dgm:t>
        <a:bodyPr/>
        <a:lstStyle/>
        <a:p>
          <a:endParaRPr lang="zh-CN" altLang="en-US" dirty="0"/>
        </a:p>
      </dgm:t>
    </dgm:pt>
    <dgm:pt modelId="{E97FE387-846C-4BB6-9AE3-7414A8BEF69F}" type="sibTrans" cxnId="{600B5CCA-91F9-4D40-A44A-DDF8D7DA11C8}">
      <dgm:prSet/>
      <dgm:spPr/>
      <dgm:t>
        <a:bodyPr/>
        <a:lstStyle/>
        <a:p>
          <a:endParaRPr lang="zh-CN" altLang="en-US"/>
        </a:p>
      </dgm:t>
    </dgm:pt>
    <dgm:pt modelId="{6E402721-877E-4A82-BBE3-F999FB17C231}" type="parTrans" cxnId="{600B5CCA-91F9-4D40-A44A-DDF8D7DA11C8}">
      <dgm:prSet/>
      <dgm:spPr/>
      <dgm:t>
        <a:bodyPr/>
        <a:lstStyle/>
        <a:p>
          <a:endParaRPr lang="zh-CN" altLang="en-US"/>
        </a:p>
      </dgm:t>
    </dgm:pt>
    <dgm:pt modelId="{44E70B54-68BF-4F3F-A269-A88BA2CCE2FD}" type="pres">
      <dgm:prSet presAssocID="{00141C27-FFD8-4A14-B579-0A6EE4D059D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7FAF3D-CB9B-495C-8643-5392CFB71CD7}" type="pres">
      <dgm:prSet presAssocID="{00141C27-FFD8-4A14-B579-0A6EE4D059D7}" presName="ribbon" presStyleLbl="node1" presStyleIdx="0" presStyleCnt="1"/>
      <dgm:spPr/>
    </dgm:pt>
    <dgm:pt modelId="{4CA66363-8041-4D86-98B6-71CBD83801B9}" type="pres">
      <dgm:prSet presAssocID="{00141C27-FFD8-4A14-B579-0A6EE4D059D7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DB7468-65B1-40E3-8A8B-FC3BE21926B7}" type="pres">
      <dgm:prSet presAssocID="{00141C27-FFD8-4A14-B579-0A6EE4D059D7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03CA12-B652-42A3-8886-EFB37BCEAE74}" type="presOf" srcId="{2123EEF6-A84E-4C12-8978-47FA30D99DF9}" destId="{4CA66363-8041-4D86-98B6-71CBD83801B9}" srcOrd="0" destOrd="1" presId="urn:microsoft.com/office/officeart/2005/8/layout/arrow6"/>
    <dgm:cxn modelId="{B45B835B-D42C-4DCD-87A0-E63F4BD83D6F}" srcId="{00141C27-FFD8-4A14-B579-0A6EE4D059D7}" destId="{06AD7298-D44C-4071-9E93-6F639111A8E5}" srcOrd="0" destOrd="0" parTransId="{C105FCA5-8CC4-45E1-B79B-3AD4FBA0B795}" sibTransId="{AEDB2856-DA7E-41C3-AAB3-34967C592C89}"/>
    <dgm:cxn modelId="{6144E766-0C17-49D0-A5D4-80BD87A7FA76}" type="presOf" srcId="{06AD7298-D44C-4071-9E93-6F639111A8E5}" destId="{4CA66363-8041-4D86-98B6-71CBD83801B9}" srcOrd="0" destOrd="0" presId="urn:microsoft.com/office/officeart/2005/8/layout/arrow6"/>
    <dgm:cxn modelId="{CA0EEFD1-DEBA-46F5-9241-BCF9407F38BE}" srcId="{00141C27-FFD8-4A14-B579-0A6EE4D059D7}" destId="{FE0313C3-5E79-41C0-B212-AB939F8FAC70}" srcOrd="1" destOrd="0" parTransId="{AECBDB89-3EB4-4DED-89F3-8F7A0DA80DCB}" sibTransId="{84B6A00D-B345-4D79-83A7-8F16025D038B}"/>
    <dgm:cxn modelId="{79026E49-101D-415B-96F9-9922F65ABC5F}" srcId="{FE0313C3-5E79-41C0-B212-AB939F8FAC70}" destId="{C5E1B926-2ADC-4F50-9788-2C313E76DF8C}" srcOrd="0" destOrd="0" parTransId="{66B2A07E-FECB-430C-9855-7EB479061E22}" sibTransId="{5F49E24E-062A-4664-9818-0758C0ADF24C}"/>
    <dgm:cxn modelId="{E8B883A5-95A9-4B3C-9471-3CA490775241}" type="presOf" srcId="{C5E1B926-2ADC-4F50-9788-2C313E76DF8C}" destId="{14DB7468-65B1-40E3-8A8B-FC3BE21926B7}" srcOrd="0" destOrd="1" presId="urn:microsoft.com/office/officeart/2005/8/layout/arrow6"/>
    <dgm:cxn modelId="{5E1D0DB3-BF3D-40CA-B647-07821CF3CA83}" type="presOf" srcId="{00141C27-FFD8-4A14-B579-0A6EE4D059D7}" destId="{44E70B54-68BF-4F3F-A269-A88BA2CCE2FD}" srcOrd="0" destOrd="0" presId="urn:microsoft.com/office/officeart/2005/8/layout/arrow6"/>
    <dgm:cxn modelId="{600B5CCA-91F9-4D40-A44A-DDF8D7DA11C8}" srcId="{06AD7298-D44C-4071-9E93-6F639111A8E5}" destId="{2123EEF6-A84E-4C12-8978-47FA30D99DF9}" srcOrd="0" destOrd="0" parTransId="{6E402721-877E-4A82-BBE3-F999FB17C231}" sibTransId="{E97FE387-846C-4BB6-9AE3-7414A8BEF69F}"/>
    <dgm:cxn modelId="{6D8CFF02-5F61-4E65-97F6-6EECD22D3032}" type="presOf" srcId="{FE0313C3-5E79-41C0-B212-AB939F8FAC70}" destId="{14DB7468-65B1-40E3-8A8B-FC3BE21926B7}" srcOrd="0" destOrd="0" presId="urn:microsoft.com/office/officeart/2005/8/layout/arrow6"/>
    <dgm:cxn modelId="{C94830EA-6361-4601-89D2-7F824CD097A2}" type="presParOf" srcId="{44E70B54-68BF-4F3F-A269-A88BA2CCE2FD}" destId="{C77FAF3D-CB9B-495C-8643-5392CFB71CD7}" srcOrd="0" destOrd="0" presId="urn:microsoft.com/office/officeart/2005/8/layout/arrow6"/>
    <dgm:cxn modelId="{CACD51EB-1354-4D54-97E6-973AA701390F}" type="presParOf" srcId="{44E70B54-68BF-4F3F-A269-A88BA2CCE2FD}" destId="{4CA66363-8041-4D86-98B6-71CBD83801B9}" srcOrd="1" destOrd="0" presId="urn:microsoft.com/office/officeart/2005/8/layout/arrow6"/>
    <dgm:cxn modelId="{AE182439-18D9-4393-810B-B9C5916B39E1}" type="presParOf" srcId="{44E70B54-68BF-4F3F-A269-A88BA2CCE2FD}" destId="{14DB7468-65B1-40E3-8A8B-FC3BE21926B7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0141C27-FFD8-4A14-B579-0A6EE4D059D7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AD7298-D44C-4071-9E93-6F639111A8E5}">
      <dgm:prSet phldrT="[文本]"/>
      <dgm:spPr/>
      <dgm:t>
        <a:bodyPr/>
        <a:lstStyle/>
        <a:p>
          <a:r>
            <a:rPr lang="zh-CN" altLang="en-US" dirty="0" smtClean="0"/>
            <a:t>时间复杂度</a:t>
          </a:r>
          <a:endParaRPr lang="zh-CN" altLang="en-US" dirty="0"/>
        </a:p>
      </dgm:t>
    </dgm:pt>
    <dgm:pt modelId="{C105FCA5-8CC4-45E1-B79B-3AD4FBA0B795}" type="parTrans" cxnId="{B45B835B-D42C-4DCD-87A0-E63F4BD83D6F}">
      <dgm:prSet/>
      <dgm:spPr/>
      <dgm:t>
        <a:bodyPr/>
        <a:lstStyle/>
        <a:p>
          <a:endParaRPr lang="zh-CN" altLang="en-US"/>
        </a:p>
      </dgm:t>
    </dgm:pt>
    <dgm:pt modelId="{AEDB2856-DA7E-41C3-AAB3-34967C592C89}" type="sibTrans" cxnId="{B45B835B-D42C-4DCD-87A0-E63F4BD83D6F}">
      <dgm:prSet/>
      <dgm:spPr/>
      <dgm:t>
        <a:bodyPr/>
        <a:lstStyle/>
        <a:p>
          <a:endParaRPr lang="zh-CN" altLang="en-US"/>
        </a:p>
      </dgm:t>
    </dgm:pt>
    <dgm:pt modelId="{FE0313C3-5E79-41C0-B212-AB939F8FAC70}">
      <dgm:prSet phldrT="[文本]"/>
      <dgm:spPr/>
      <dgm:t>
        <a:bodyPr/>
        <a:lstStyle/>
        <a:p>
          <a:r>
            <a:rPr lang="zh-CN" altLang="en-US" dirty="0" smtClean="0"/>
            <a:t>运行时间</a:t>
          </a:r>
          <a:endParaRPr lang="zh-CN" altLang="en-US" dirty="0"/>
        </a:p>
      </dgm:t>
    </dgm:pt>
    <dgm:pt modelId="{AECBDB89-3EB4-4DED-89F3-8F7A0DA80DCB}" type="parTrans" cxnId="{CA0EEFD1-DEBA-46F5-9241-BCF9407F38BE}">
      <dgm:prSet/>
      <dgm:spPr/>
      <dgm:t>
        <a:bodyPr/>
        <a:lstStyle/>
        <a:p>
          <a:endParaRPr lang="zh-CN" altLang="en-US"/>
        </a:p>
      </dgm:t>
    </dgm:pt>
    <dgm:pt modelId="{84B6A00D-B345-4D79-83A7-8F16025D038B}" type="sibTrans" cxnId="{CA0EEFD1-DEBA-46F5-9241-BCF9407F38BE}">
      <dgm:prSet/>
      <dgm:spPr/>
      <dgm:t>
        <a:bodyPr/>
        <a:lstStyle/>
        <a:p>
          <a:endParaRPr lang="zh-CN" altLang="en-US"/>
        </a:p>
      </dgm:t>
    </dgm:pt>
    <dgm:pt modelId="{C5E1B926-2ADC-4F50-9788-2C313E76DF8C}">
      <dgm:prSet phldrT="[文本]"/>
      <dgm:spPr/>
      <dgm:t>
        <a:bodyPr/>
        <a:lstStyle/>
        <a:p>
          <a:endParaRPr lang="zh-CN" altLang="en-US" dirty="0"/>
        </a:p>
      </dgm:t>
    </dgm:pt>
    <dgm:pt modelId="{66B2A07E-FECB-430C-9855-7EB479061E22}" type="parTrans" cxnId="{79026E49-101D-415B-96F9-9922F65ABC5F}">
      <dgm:prSet/>
      <dgm:spPr/>
      <dgm:t>
        <a:bodyPr/>
        <a:lstStyle/>
        <a:p>
          <a:endParaRPr lang="zh-CN" altLang="en-US"/>
        </a:p>
      </dgm:t>
    </dgm:pt>
    <dgm:pt modelId="{5F49E24E-062A-4664-9818-0758C0ADF24C}" type="sibTrans" cxnId="{79026E49-101D-415B-96F9-9922F65ABC5F}">
      <dgm:prSet/>
      <dgm:spPr/>
      <dgm:t>
        <a:bodyPr/>
        <a:lstStyle/>
        <a:p>
          <a:endParaRPr lang="zh-CN" altLang="en-US"/>
        </a:p>
      </dgm:t>
    </dgm:pt>
    <dgm:pt modelId="{2123EEF6-A84E-4C12-8978-47FA30D99DF9}">
      <dgm:prSet phldrT="[文本]"/>
      <dgm:spPr/>
      <dgm:t>
        <a:bodyPr/>
        <a:lstStyle/>
        <a:p>
          <a:endParaRPr lang="zh-CN" altLang="en-US" dirty="0"/>
        </a:p>
      </dgm:t>
    </dgm:pt>
    <dgm:pt modelId="{E97FE387-846C-4BB6-9AE3-7414A8BEF69F}" type="sibTrans" cxnId="{600B5CCA-91F9-4D40-A44A-DDF8D7DA11C8}">
      <dgm:prSet/>
      <dgm:spPr/>
      <dgm:t>
        <a:bodyPr/>
        <a:lstStyle/>
        <a:p>
          <a:endParaRPr lang="zh-CN" altLang="en-US"/>
        </a:p>
      </dgm:t>
    </dgm:pt>
    <dgm:pt modelId="{6E402721-877E-4A82-BBE3-F999FB17C231}" type="parTrans" cxnId="{600B5CCA-91F9-4D40-A44A-DDF8D7DA11C8}">
      <dgm:prSet/>
      <dgm:spPr/>
      <dgm:t>
        <a:bodyPr/>
        <a:lstStyle/>
        <a:p>
          <a:endParaRPr lang="zh-CN" altLang="en-US"/>
        </a:p>
      </dgm:t>
    </dgm:pt>
    <dgm:pt modelId="{44E70B54-68BF-4F3F-A269-A88BA2CCE2FD}" type="pres">
      <dgm:prSet presAssocID="{00141C27-FFD8-4A14-B579-0A6EE4D059D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7FAF3D-CB9B-495C-8643-5392CFB71CD7}" type="pres">
      <dgm:prSet presAssocID="{00141C27-FFD8-4A14-B579-0A6EE4D059D7}" presName="ribbon" presStyleLbl="node1" presStyleIdx="0" presStyleCnt="1"/>
      <dgm:spPr/>
    </dgm:pt>
    <dgm:pt modelId="{4CA66363-8041-4D86-98B6-71CBD83801B9}" type="pres">
      <dgm:prSet presAssocID="{00141C27-FFD8-4A14-B579-0A6EE4D059D7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DB7468-65B1-40E3-8A8B-FC3BE21926B7}" type="pres">
      <dgm:prSet presAssocID="{00141C27-FFD8-4A14-B579-0A6EE4D059D7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03CA12-B652-42A3-8886-EFB37BCEAE74}" type="presOf" srcId="{2123EEF6-A84E-4C12-8978-47FA30D99DF9}" destId="{4CA66363-8041-4D86-98B6-71CBD83801B9}" srcOrd="0" destOrd="1" presId="urn:microsoft.com/office/officeart/2005/8/layout/arrow6"/>
    <dgm:cxn modelId="{B45B835B-D42C-4DCD-87A0-E63F4BD83D6F}" srcId="{00141C27-FFD8-4A14-B579-0A6EE4D059D7}" destId="{06AD7298-D44C-4071-9E93-6F639111A8E5}" srcOrd="0" destOrd="0" parTransId="{C105FCA5-8CC4-45E1-B79B-3AD4FBA0B795}" sibTransId="{AEDB2856-DA7E-41C3-AAB3-34967C592C89}"/>
    <dgm:cxn modelId="{6144E766-0C17-49D0-A5D4-80BD87A7FA76}" type="presOf" srcId="{06AD7298-D44C-4071-9E93-6F639111A8E5}" destId="{4CA66363-8041-4D86-98B6-71CBD83801B9}" srcOrd="0" destOrd="0" presId="urn:microsoft.com/office/officeart/2005/8/layout/arrow6"/>
    <dgm:cxn modelId="{CA0EEFD1-DEBA-46F5-9241-BCF9407F38BE}" srcId="{00141C27-FFD8-4A14-B579-0A6EE4D059D7}" destId="{FE0313C3-5E79-41C0-B212-AB939F8FAC70}" srcOrd="1" destOrd="0" parTransId="{AECBDB89-3EB4-4DED-89F3-8F7A0DA80DCB}" sibTransId="{84B6A00D-B345-4D79-83A7-8F16025D038B}"/>
    <dgm:cxn modelId="{79026E49-101D-415B-96F9-9922F65ABC5F}" srcId="{FE0313C3-5E79-41C0-B212-AB939F8FAC70}" destId="{C5E1B926-2ADC-4F50-9788-2C313E76DF8C}" srcOrd="0" destOrd="0" parTransId="{66B2A07E-FECB-430C-9855-7EB479061E22}" sibTransId="{5F49E24E-062A-4664-9818-0758C0ADF24C}"/>
    <dgm:cxn modelId="{E8B883A5-95A9-4B3C-9471-3CA490775241}" type="presOf" srcId="{C5E1B926-2ADC-4F50-9788-2C313E76DF8C}" destId="{14DB7468-65B1-40E3-8A8B-FC3BE21926B7}" srcOrd="0" destOrd="1" presId="urn:microsoft.com/office/officeart/2005/8/layout/arrow6"/>
    <dgm:cxn modelId="{5E1D0DB3-BF3D-40CA-B647-07821CF3CA83}" type="presOf" srcId="{00141C27-FFD8-4A14-B579-0A6EE4D059D7}" destId="{44E70B54-68BF-4F3F-A269-A88BA2CCE2FD}" srcOrd="0" destOrd="0" presId="urn:microsoft.com/office/officeart/2005/8/layout/arrow6"/>
    <dgm:cxn modelId="{600B5CCA-91F9-4D40-A44A-DDF8D7DA11C8}" srcId="{06AD7298-D44C-4071-9E93-6F639111A8E5}" destId="{2123EEF6-A84E-4C12-8978-47FA30D99DF9}" srcOrd="0" destOrd="0" parTransId="{6E402721-877E-4A82-BBE3-F999FB17C231}" sibTransId="{E97FE387-846C-4BB6-9AE3-7414A8BEF69F}"/>
    <dgm:cxn modelId="{6D8CFF02-5F61-4E65-97F6-6EECD22D3032}" type="presOf" srcId="{FE0313C3-5E79-41C0-B212-AB939F8FAC70}" destId="{14DB7468-65B1-40E3-8A8B-FC3BE21926B7}" srcOrd="0" destOrd="0" presId="urn:microsoft.com/office/officeart/2005/8/layout/arrow6"/>
    <dgm:cxn modelId="{C94830EA-6361-4601-89D2-7F824CD097A2}" type="presParOf" srcId="{44E70B54-68BF-4F3F-A269-A88BA2CCE2FD}" destId="{C77FAF3D-CB9B-495C-8643-5392CFB71CD7}" srcOrd="0" destOrd="0" presId="urn:microsoft.com/office/officeart/2005/8/layout/arrow6"/>
    <dgm:cxn modelId="{CACD51EB-1354-4D54-97E6-973AA701390F}" type="presParOf" srcId="{44E70B54-68BF-4F3F-A269-A88BA2CCE2FD}" destId="{4CA66363-8041-4D86-98B6-71CBD83801B9}" srcOrd="1" destOrd="0" presId="urn:microsoft.com/office/officeart/2005/8/layout/arrow6"/>
    <dgm:cxn modelId="{AE182439-18D9-4393-810B-B9C5916B39E1}" type="presParOf" srcId="{44E70B54-68BF-4F3F-A269-A88BA2CCE2FD}" destId="{14DB7468-65B1-40E3-8A8B-FC3BE21926B7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0141C27-FFD8-4A14-B579-0A6EE4D059D7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AD7298-D44C-4071-9E93-6F639111A8E5}">
      <dgm:prSet phldrT="[文本]"/>
      <dgm:spPr/>
      <dgm:t>
        <a:bodyPr/>
        <a:lstStyle/>
        <a:p>
          <a:r>
            <a:rPr lang="zh-CN" altLang="en-US" dirty="0" smtClean="0"/>
            <a:t>不应该</a:t>
          </a:r>
          <a:endParaRPr lang="zh-CN" altLang="en-US" dirty="0"/>
        </a:p>
      </dgm:t>
    </dgm:pt>
    <dgm:pt modelId="{C105FCA5-8CC4-45E1-B79B-3AD4FBA0B795}" type="parTrans" cxnId="{B45B835B-D42C-4DCD-87A0-E63F4BD83D6F}">
      <dgm:prSet/>
      <dgm:spPr/>
      <dgm:t>
        <a:bodyPr/>
        <a:lstStyle/>
        <a:p>
          <a:endParaRPr lang="zh-CN" altLang="en-US"/>
        </a:p>
      </dgm:t>
    </dgm:pt>
    <dgm:pt modelId="{AEDB2856-DA7E-41C3-AAB3-34967C592C89}" type="sibTrans" cxnId="{B45B835B-D42C-4DCD-87A0-E63F4BD83D6F}">
      <dgm:prSet/>
      <dgm:spPr/>
      <dgm:t>
        <a:bodyPr/>
        <a:lstStyle/>
        <a:p>
          <a:endParaRPr lang="zh-CN" altLang="en-US"/>
        </a:p>
      </dgm:t>
    </dgm:pt>
    <dgm:pt modelId="{FE0313C3-5E79-41C0-B212-AB939F8FAC70}">
      <dgm:prSet phldrT="[文本]"/>
      <dgm:spPr/>
      <dgm:t>
        <a:bodyPr/>
        <a:lstStyle/>
        <a:p>
          <a:r>
            <a:rPr lang="zh-CN" altLang="en-US" dirty="0" smtClean="0"/>
            <a:t>应该</a:t>
          </a:r>
          <a:endParaRPr lang="zh-CN" altLang="en-US" dirty="0"/>
        </a:p>
      </dgm:t>
    </dgm:pt>
    <dgm:pt modelId="{AECBDB89-3EB4-4DED-89F3-8F7A0DA80DCB}" type="parTrans" cxnId="{CA0EEFD1-DEBA-46F5-9241-BCF9407F38BE}">
      <dgm:prSet/>
      <dgm:spPr/>
      <dgm:t>
        <a:bodyPr/>
        <a:lstStyle/>
        <a:p>
          <a:endParaRPr lang="zh-CN" altLang="en-US"/>
        </a:p>
      </dgm:t>
    </dgm:pt>
    <dgm:pt modelId="{84B6A00D-B345-4D79-83A7-8F16025D038B}" type="sibTrans" cxnId="{CA0EEFD1-DEBA-46F5-9241-BCF9407F38BE}">
      <dgm:prSet/>
      <dgm:spPr/>
      <dgm:t>
        <a:bodyPr/>
        <a:lstStyle/>
        <a:p>
          <a:endParaRPr lang="zh-CN" altLang="en-US"/>
        </a:p>
      </dgm:t>
    </dgm:pt>
    <dgm:pt modelId="{C5E1B926-2ADC-4F50-9788-2C313E76DF8C}">
      <dgm:prSet phldrT="[文本]"/>
      <dgm:spPr/>
      <dgm:t>
        <a:bodyPr/>
        <a:lstStyle/>
        <a:p>
          <a:endParaRPr lang="zh-CN" altLang="en-US" dirty="0"/>
        </a:p>
      </dgm:t>
    </dgm:pt>
    <dgm:pt modelId="{66B2A07E-FECB-430C-9855-7EB479061E22}" type="parTrans" cxnId="{79026E49-101D-415B-96F9-9922F65ABC5F}">
      <dgm:prSet/>
      <dgm:spPr/>
      <dgm:t>
        <a:bodyPr/>
        <a:lstStyle/>
        <a:p>
          <a:endParaRPr lang="zh-CN" altLang="en-US"/>
        </a:p>
      </dgm:t>
    </dgm:pt>
    <dgm:pt modelId="{5F49E24E-062A-4664-9818-0758C0ADF24C}" type="sibTrans" cxnId="{79026E49-101D-415B-96F9-9922F65ABC5F}">
      <dgm:prSet/>
      <dgm:spPr/>
      <dgm:t>
        <a:bodyPr/>
        <a:lstStyle/>
        <a:p>
          <a:endParaRPr lang="zh-CN" altLang="en-US"/>
        </a:p>
      </dgm:t>
    </dgm:pt>
    <dgm:pt modelId="{2123EEF6-A84E-4C12-8978-47FA30D99DF9}">
      <dgm:prSet phldrT="[文本]"/>
      <dgm:spPr/>
      <dgm:t>
        <a:bodyPr/>
        <a:lstStyle/>
        <a:p>
          <a:endParaRPr lang="zh-CN" altLang="en-US" dirty="0"/>
        </a:p>
      </dgm:t>
    </dgm:pt>
    <dgm:pt modelId="{E97FE387-846C-4BB6-9AE3-7414A8BEF69F}" type="sibTrans" cxnId="{600B5CCA-91F9-4D40-A44A-DDF8D7DA11C8}">
      <dgm:prSet/>
      <dgm:spPr/>
      <dgm:t>
        <a:bodyPr/>
        <a:lstStyle/>
        <a:p>
          <a:endParaRPr lang="zh-CN" altLang="en-US"/>
        </a:p>
      </dgm:t>
    </dgm:pt>
    <dgm:pt modelId="{6E402721-877E-4A82-BBE3-F999FB17C231}" type="parTrans" cxnId="{600B5CCA-91F9-4D40-A44A-DDF8D7DA11C8}">
      <dgm:prSet/>
      <dgm:spPr/>
      <dgm:t>
        <a:bodyPr/>
        <a:lstStyle/>
        <a:p>
          <a:endParaRPr lang="zh-CN" altLang="en-US"/>
        </a:p>
      </dgm:t>
    </dgm:pt>
    <dgm:pt modelId="{44E70B54-68BF-4F3F-A269-A88BA2CCE2FD}" type="pres">
      <dgm:prSet presAssocID="{00141C27-FFD8-4A14-B579-0A6EE4D059D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7FAF3D-CB9B-495C-8643-5392CFB71CD7}" type="pres">
      <dgm:prSet presAssocID="{00141C27-FFD8-4A14-B579-0A6EE4D059D7}" presName="ribbon" presStyleLbl="node1" presStyleIdx="0" presStyleCnt="1"/>
      <dgm:spPr/>
    </dgm:pt>
    <dgm:pt modelId="{4CA66363-8041-4D86-98B6-71CBD83801B9}" type="pres">
      <dgm:prSet presAssocID="{00141C27-FFD8-4A14-B579-0A6EE4D059D7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DB7468-65B1-40E3-8A8B-FC3BE21926B7}" type="pres">
      <dgm:prSet presAssocID="{00141C27-FFD8-4A14-B579-0A6EE4D059D7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03CA12-B652-42A3-8886-EFB37BCEAE74}" type="presOf" srcId="{2123EEF6-A84E-4C12-8978-47FA30D99DF9}" destId="{4CA66363-8041-4D86-98B6-71CBD83801B9}" srcOrd="0" destOrd="1" presId="urn:microsoft.com/office/officeart/2005/8/layout/arrow6"/>
    <dgm:cxn modelId="{B45B835B-D42C-4DCD-87A0-E63F4BD83D6F}" srcId="{00141C27-FFD8-4A14-B579-0A6EE4D059D7}" destId="{06AD7298-D44C-4071-9E93-6F639111A8E5}" srcOrd="0" destOrd="0" parTransId="{C105FCA5-8CC4-45E1-B79B-3AD4FBA0B795}" sibTransId="{AEDB2856-DA7E-41C3-AAB3-34967C592C89}"/>
    <dgm:cxn modelId="{6144E766-0C17-49D0-A5D4-80BD87A7FA76}" type="presOf" srcId="{06AD7298-D44C-4071-9E93-6F639111A8E5}" destId="{4CA66363-8041-4D86-98B6-71CBD83801B9}" srcOrd="0" destOrd="0" presId="urn:microsoft.com/office/officeart/2005/8/layout/arrow6"/>
    <dgm:cxn modelId="{CA0EEFD1-DEBA-46F5-9241-BCF9407F38BE}" srcId="{00141C27-FFD8-4A14-B579-0A6EE4D059D7}" destId="{FE0313C3-5E79-41C0-B212-AB939F8FAC70}" srcOrd="1" destOrd="0" parTransId="{AECBDB89-3EB4-4DED-89F3-8F7A0DA80DCB}" sibTransId="{84B6A00D-B345-4D79-83A7-8F16025D038B}"/>
    <dgm:cxn modelId="{79026E49-101D-415B-96F9-9922F65ABC5F}" srcId="{FE0313C3-5E79-41C0-B212-AB939F8FAC70}" destId="{C5E1B926-2ADC-4F50-9788-2C313E76DF8C}" srcOrd="0" destOrd="0" parTransId="{66B2A07E-FECB-430C-9855-7EB479061E22}" sibTransId="{5F49E24E-062A-4664-9818-0758C0ADF24C}"/>
    <dgm:cxn modelId="{E8B883A5-95A9-4B3C-9471-3CA490775241}" type="presOf" srcId="{C5E1B926-2ADC-4F50-9788-2C313E76DF8C}" destId="{14DB7468-65B1-40E3-8A8B-FC3BE21926B7}" srcOrd="0" destOrd="1" presId="urn:microsoft.com/office/officeart/2005/8/layout/arrow6"/>
    <dgm:cxn modelId="{5E1D0DB3-BF3D-40CA-B647-07821CF3CA83}" type="presOf" srcId="{00141C27-FFD8-4A14-B579-0A6EE4D059D7}" destId="{44E70B54-68BF-4F3F-A269-A88BA2CCE2FD}" srcOrd="0" destOrd="0" presId="urn:microsoft.com/office/officeart/2005/8/layout/arrow6"/>
    <dgm:cxn modelId="{600B5CCA-91F9-4D40-A44A-DDF8D7DA11C8}" srcId="{06AD7298-D44C-4071-9E93-6F639111A8E5}" destId="{2123EEF6-A84E-4C12-8978-47FA30D99DF9}" srcOrd="0" destOrd="0" parTransId="{6E402721-877E-4A82-BBE3-F999FB17C231}" sibTransId="{E97FE387-846C-4BB6-9AE3-7414A8BEF69F}"/>
    <dgm:cxn modelId="{6D8CFF02-5F61-4E65-97F6-6EECD22D3032}" type="presOf" srcId="{FE0313C3-5E79-41C0-B212-AB939F8FAC70}" destId="{14DB7468-65B1-40E3-8A8B-FC3BE21926B7}" srcOrd="0" destOrd="0" presId="urn:microsoft.com/office/officeart/2005/8/layout/arrow6"/>
    <dgm:cxn modelId="{C94830EA-6361-4601-89D2-7F824CD097A2}" type="presParOf" srcId="{44E70B54-68BF-4F3F-A269-A88BA2CCE2FD}" destId="{C77FAF3D-CB9B-495C-8643-5392CFB71CD7}" srcOrd="0" destOrd="0" presId="urn:microsoft.com/office/officeart/2005/8/layout/arrow6"/>
    <dgm:cxn modelId="{CACD51EB-1354-4D54-97E6-973AA701390F}" type="presParOf" srcId="{44E70B54-68BF-4F3F-A269-A88BA2CCE2FD}" destId="{4CA66363-8041-4D86-98B6-71CBD83801B9}" srcOrd="1" destOrd="0" presId="urn:microsoft.com/office/officeart/2005/8/layout/arrow6"/>
    <dgm:cxn modelId="{AE182439-18D9-4393-810B-B9C5916B39E1}" type="presParOf" srcId="{44E70B54-68BF-4F3F-A269-A88BA2CCE2FD}" destId="{14DB7468-65B1-40E3-8A8B-FC3BE21926B7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64FFB6D-7664-4E29-8F95-4198A785A6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54A14E-879E-4B86-A6E0-306A80075C31}">
      <dgm:prSet/>
      <dgm:spPr/>
      <dgm:t>
        <a:bodyPr/>
        <a:lstStyle/>
        <a:p>
          <a:pPr rtl="0"/>
          <a:r>
            <a:rPr lang="zh-CN" dirty="0" smtClean="0"/>
            <a:t>测评系统</a:t>
          </a:r>
          <a:r>
            <a:rPr lang="zh-CN" altLang="en-US" dirty="0" smtClean="0"/>
            <a:t>的</a:t>
          </a:r>
          <a:r>
            <a:rPr lang="zh-CN" dirty="0" smtClean="0"/>
            <a:t>历史</a:t>
          </a:r>
          <a:endParaRPr lang="zh-CN" dirty="0"/>
        </a:p>
      </dgm:t>
    </dgm:pt>
    <dgm:pt modelId="{B0232148-887E-41EA-8F69-62BEC9769778}" type="parTrans" cxnId="{3CAD86B3-9627-4721-8F29-450CA49676E0}">
      <dgm:prSet/>
      <dgm:spPr/>
      <dgm:t>
        <a:bodyPr/>
        <a:lstStyle/>
        <a:p>
          <a:endParaRPr lang="zh-CN" altLang="en-US"/>
        </a:p>
      </dgm:t>
    </dgm:pt>
    <dgm:pt modelId="{E271873B-D30D-45BD-8417-42BAE17EFCAE}" type="sibTrans" cxnId="{3CAD86B3-9627-4721-8F29-450CA49676E0}">
      <dgm:prSet/>
      <dgm:spPr/>
      <dgm:t>
        <a:bodyPr/>
        <a:lstStyle/>
        <a:p>
          <a:endParaRPr lang="zh-CN" altLang="en-US"/>
        </a:p>
      </dgm:t>
    </dgm:pt>
    <dgm:pt modelId="{D81D57A1-0D17-48BC-8161-88705E49FE91}">
      <dgm:prSet/>
      <dgm:spPr/>
      <dgm:t>
        <a:bodyPr/>
        <a:lstStyle/>
        <a:p>
          <a:pPr rtl="0"/>
          <a:r>
            <a:rPr lang="zh-CN" dirty="0" smtClean="0"/>
            <a:t>测评系统的实现</a:t>
          </a:r>
          <a:endParaRPr lang="zh-CN" dirty="0"/>
        </a:p>
      </dgm:t>
    </dgm:pt>
    <dgm:pt modelId="{1C9243C9-251A-400E-AA5A-442507BD16BC}" type="parTrans" cxnId="{63612CBA-D327-4237-A7A4-32D5185FAE22}">
      <dgm:prSet/>
      <dgm:spPr/>
      <dgm:t>
        <a:bodyPr/>
        <a:lstStyle/>
        <a:p>
          <a:endParaRPr lang="zh-CN" altLang="en-US"/>
        </a:p>
      </dgm:t>
    </dgm:pt>
    <dgm:pt modelId="{F9D01E22-635E-441A-B22C-A36A2D1B9B88}" type="sibTrans" cxnId="{63612CBA-D327-4237-A7A4-32D5185FAE22}">
      <dgm:prSet/>
      <dgm:spPr/>
      <dgm:t>
        <a:bodyPr/>
        <a:lstStyle/>
        <a:p>
          <a:endParaRPr lang="zh-CN" altLang="en-US"/>
        </a:p>
      </dgm:t>
    </dgm:pt>
    <dgm:pt modelId="{2220899A-31B0-4194-B33F-934916644ABD}">
      <dgm:prSet/>
      <dgm:spPr/>
      <dgm:t>
        <a:bodyPr/>
        <a:lstStyle/>
        <a:p>
          <a:pPr rtl="0"/>
          <a:r>
            <a:rPr lang="zh-CN" dirty="0" smtClean="0"/>
            <a:t>测评系统的</a:t>
          </a:r>
          <a:r>
            <a:rPr lang="zh-CN" altLang="en-US" dirty="0" smtClean="0"/>
            <a:t>哲学</a:t>
          </a:r>
          <a:endParaRPr lang="zh-CN" dirty="0"/>
        </a:p>
      </dgm:t>
    </dgm:pt>
    <dgm:pt modelId="{1FC94D15-9861-4C39-B016-5559249BCF49}" type="parTrans" cxnId="{425AF6F7-6BF3-4ED2-B4BB-D1E4D1D296AD}">
      <dgm:prSet/>
      <dgm:spPr/>
      <dgm:t>
        <a:bodyPr/>
        <a:lstStyle/>
        <a:p>
          <a:endParaRPr lang="zh-CN" altLang="en-US"/>
        </a:p>
      </dgm:t>
    </dgm:pt>
    <dgm:pt modelId="{8F0C0D8F-6724-4D55-868D-7FE21E897335}" type="sibTrans" cxnId="{425AF6F7-6BF3-4ED2-B4BB-D1E4D1D296AD}">
      <dgm:prSet/>
      <dgm:spPr/>
      <dgm:t>
        <a:bodyPr/>
        <a:lstStyle/>
        <a:p>
          <a:endParaRPr lang="zh-CN" altLang="en-US"/>
        </a:p>
      </dgm:t>
    </dgm:pt>
    <dgm:pt modelId="{920D3228-2BCD-4DDE-8DBC-7C853C1AFAAA}">
      <dgm:prSet/>
      <dgm:spPr>
        <a:solidFill>
          <a:srgbClr val="C00000"/>
        </a:solidFill>
      </dgm:spPr>
      <dgm:t>
        <a:bodyPr/>
        <a:lstStyle/>
        <a:p>
          <a:pPr rtl="0"/>
          <a:r>
            <a:rPr lang="zh-CN" dirty="0" smtClean="0"/>
            <a:t>测评系统的未来</a:t>
          </a:r>
          <a:endParaRPr lang="zh-CN" dirty="0"/>
        </a:p>
      </dgm:t>
    </dgm:pt>
    <dgm:pt modelId="{76C15A13-5091-4FE0-A98A-E9ABC863F416}" type="parTrans" cxnId="{5FC84FE0-76D8-41B4-9729-1B0AD517E6E1}">
      <dgm:prSet/>
      <dgm:spPr/>
      <dgm:t>
        <a:bodyPr/>
        <a:lstStyle/>
        <a:p>
          <a:endParaRPr lang="zh-CN" altLang="en-US"/>
        </a:p>
      </dgm:t>
    </dgm:pt>
    <dgm:pt modelId="{2C771474-21B6-4828-9E6E-DA3B7878F6E9}" type="sibTrans" cxnId="{5FC84FE0-76D8-41B4-9729-1B0AD517E6E1}">
      <dgm:prSet/>
      <dgm:spPr/>
      <dgm:t>
        <a:bodyPr/>
        <a:lstStyle/>
        <a:p>
          <a:endParaRPr lang="zh-CN" altLang="en-US"/>
        </a:p>
      </dgm:t>
    </dgm:pt>
    <dgm:pt modelId="{589BEF48-68D4-4921-92EC-D7C7FB9F09EB}" type="pres">
      <dgm:prSet presAssocID="{F64FFB6D-7664-4E29-8F95-4198A785A6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33E754-1757-4592-93CE-ABEFA1485796}" type="pres">
      <dgm:prSet presAssocID="{0C54A14E-879E-4B86-A6E0-306A80075C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E6DB95-991E-4E89-827D-FA0CAE6C46A1}" type="pres">
      <dgm:prSet presAssocID="{E271873B-D30D-45BD-8417-42BAE17EFCA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0274D96-1138-427E-8306-5DA64A421115}" type="pres">
      <dgm:prSet presAssocID="{E271873B-D30D-45BD-8417-42BAE17EFCA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86640A1-E56D-4E54-8A65-DAAC67B0AD06}" type="pres">
      <dgm:prSet presAssocID="{D81D57A1-0D17-48BC-8161-88705E49FE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9D0949-FBD8-4F97-AE04-920E4AB5C6F5}" type="pres">
      <dgm:prSet presAssocID="{F9D01E22-635E-441A-B22C-A36A2D1B9B88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B47E0A2-3AA3-41BF-B148-D0BDA3F2806C}" type="pres">
      <dgm:prSet presAssocID="{F9D01E22-635E-441A-B22C-A36A2D1B9B88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79CC8A9-B44E-441E-ADDD-093601B55051}" type="pres">
      <dgm:prSet presAssocID="{2220899A-31B0-4194-B33F-934916644AB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42ADD-470F-4985-ACC1-DBF1079DAFDE}" type="pres">
      <dgm:prSet presAssocID="{8F0C0D8F-6724-4D55-868D-7FE21E89733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074025E-266C-48E7-852C-AD1CD112E061}" type="pres">
      <dgm:prSet presAssocID="{8F0C0D8F-6724-4D55-868D-7FE21E89733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54FE9FB7-7BF9-413F-92E6-42790EA0CD04}" type="pres">
      <dgm:prSet presAssocID="{920D3228-2BCD-4DDE-8DBC-7C853C1AFA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0416D9-6543-4BD4-9A3F-7DFB4B670D67}" type="presOf" srcId="{8F0C0D8F-6724-4D55-868D-7FE21E897335}" destId="{A074025E-266C-48E7-852C-AD1CD112E061}" srcOrd="1" destOrd="0" presId="urn:microsoft.com/office/officeart/2005/8/layout/process1"/>
    <dgm:cxn modelId="{5CFC8F94-5535-49B7-9042-8036F6418D38}" type="presOf" srcId="{8F0C0D8F-6724-4D55-868D-7FE21E897335}" destId="{1A942ADD-470F-4985-ACC1-DBF1079DAFDE}" srcOrd="0" destOrd="0" presId="urn:microsoft.com/office/officeart/2005/8/layout/process1"/>
    <dgm:cxn modelId="{277C2674-3DD9-418D-8FE2-E06AF39EBB08}" type="presOf" srcId="{E271873B-D30D-45BD-8417-42BAE17EFCAE}" destId="{9DE6DB95-991E-4E89-827D-FA0CAE6C46A1}" srcOrd="0" destOrd="0" presId="urn:microsoft.com/office/officeart/2005/8/layout/process1"/>
    <dgm:cxn modelId="{C6A2D554-2CEB-4716-8EBA-DE8A6D498D1A}" type="presOf" srcId="{F9D01E22-635E-441A-B22C-A36A2D1B9B88}" destId="{CB47E0A2-3AA3-41BF-B148-D0BDA3F2806C}" srcOrd="1" destOrd="0" presId="urn:microsoft.com/office/officeart/2005/8/layout/process1"/>
    <dgm:cxn modelId="{19136AB2-14DC-42E2-B9F8-6C6BD3DE22DD}" type="presOf" srcId="{2220899A-31B0-4194-B33F-934916644ABD}" destId="{579CC8A9-B44E-441E-ADDD-093601B55051}" srcOrd="0" destOrd="0" presId="urn:microsoft.com/office/officeart/2005/8/layout/process1"/>
    <dgm:cxn modelId="{425AF6F7-6BF3-4ED2-B4BB-D1E4D1D296AD}" srcId="{F64FFB6D-7664-4E29-8F95-4198A785A6CA}" destId="{2220899A-31B0-4194-B33F-934916644ABD}" srcOrd="2" destOrd="0" parTransId="{1FC94D15-9861-4C39-B016-5559249BCF49}" sibTransId="{8F0C0D8F-6724-4D55-868D-7FE21E897335}"/>
    <dgm:cxn modelId="{B5148F52-DBB5-4EE0-A632-B5CD3B31DE09}" type="presOf" srcId="{F9D01E22-635E-441A-B22C-A36A2D1B9B88}" destId="{F39D0949-FBD8-4F97-AE04-920E4AB5C6F5}" srcOrd="0" destOrd="0" presId="urn:microsoft.com/office/officeart/2005/8/layout/process1"/>
    <dgm:cxn modelId="{5FC84FE0-76D8-41B4-9729-1B0AD517E6E1}" srcId="{F64FFB6D-7664-4E29-8F95-4198A785A6CA}" destId="{920D3228-2BCD-4DDE-8DBC-7C853C1AFAAA}" srcOrd="3" destOrd="0" parTransId="{76C15A13-5091-4FE0-A98A-E9ABC863F416}" sibTransId="{2C771474-21B6-4828-9E6E-DA3B7878F6E9}"/>
    <dgm:cxn modelId="{94E9C69F-FD99-49D0-B30D-1E9B7F9CFF80}" type="presOf" srcId="{D81D57A1-0D17-48BC-8161-88705E49FE91}" destId="{D86640A1-E56D-4E54-8A65-DAAC67B0AD06}" srcOrd="0" destOrd="0" presId="urn:microsoft.com/office/officeart/2005/8/layout/process1"/>
    <dgm:cxn modelId="{4D862DC8-69A8-4029-B8BA-A91D62B1BAB5}" type="presOf" srcId="{F64FFB6D-7664-4E29-8F95-4198A785A6CA}" destId="{589BEF48-68D4-4921-92EC-D7C7FB9F09EB}" srcOrd="0" destOrd="0" presId="urn:microsoft.com/office/officeart/2005/8/layout/process1"/>
    <dgm:cxn modelId="{97905DCD-37A4-47A9-A8BA-33DFFC66D83C}" type="presOf" srcId="{920D3228-2BCD-4DDE-8DBC-7C853C1AFAAA}" destId="{54FE9FB7-7BF9-413F-92E6-42790EA0CD04}" srcOrd="0" destOrd="0" presId="urn:microsoft.com/office/officeart/2005/8/layout/process1"/>
    <dgm:cxn modelId="{38B44198-C522-409B-B9CF-75BD0A821F09}" type="presOf" srcId="{0C54A14E-879E-4B86-A6E0-306A80075C31}" destId="{3B33E754-1757-4592-93CE-ABEFA1485796}" srcOrd="0" destOrd="0" presId="urn:microsoft.com/office/officeart/2005/8/layout/process1"/>
    <dgm:cxn modelId="{3CAD86B3-9627-4721-8F29-450CA49676E0}" srcId="{F64FFB6D-7664-4E29-8F95-4198A785A6CA}" destId="{0C54A14E-879E-4B86-A6E0-306A80075C31}" srcOrd="0" destOrd="0" parTransId="{B0232148-887E-41EA-8F69-62BEC9769778}" sibTransId="{E271873B-D30D-45BD-8417-42BAE17EFCAE}"/>
    <dgm:cxn modelId="{63612CBA-D327-4237-A7A4-32D5185FAE22}" srcId="{F64FFB6D-7664-4E29-8F95-4198A785A6CA}" destId="{D81D57A1-0D17-48BC-8161-88705E49FE91}" srcOrd="1" destOrd="0" parTransId="{1C9243C9-251A-400E-AA5A-442507BD16BC}" sibTransId="{F9D01E22-635E-441A-B22C-A36A2D1B9B88}"/>
    <dgm:cxn modelId="{003CDA6C-4B9E-4C0A-BB09-970E2349CAAA}" type="presOf" srcId="{E271873B-D30D-45BD-8417-42BAE17EFCAE}" destId="{C0274D96-1138-427E-8306-5DA64A421115}" srcOrd="1" destOrd="0" presId="urn:microsoft.com/office/officeart/2005/8/layout/process1"/>
    <dgm:cxn modelId="{BB536203-EB20-4428-BAC5-9A561AEE44BA}" type="presParOf" srcId="{589BEF48-68D4-4921-92EC-D7C7FB9F09EB}" destId="{3B33E754-1757-4592-93CE-ABEFA1485796}" srcOrd="0" destOrd="0" presId="urn:microsoft.com/office/officeart/2005/8/layout/process1"/>
    <dgm:cxn modelId="{4F60625D-3EC6-4771-A07F-DA5BBCA081CE}" type="presParOf" srcId="{589BEF48-68D4-4921-92EC-D7C7FB9F09EB}" destId="{9DE6DB95-991E-4E89-827D-FA0CAE6C46A1}" srcOrd="1" destOrd="0" presId="urn:microsoft.com/office/officeart/2005/8/layout/process1"/>
    <dgm:cxn modelId="{A9C9B091-1791-4DC9-8AEF-CA3B095B75E1}" type="presParOf" srcId="{9DE6DB95-991E-4E89-827D-FA0CAE6C46A1}" destId="{C0274D96-1138-427E-8306-5DA64A421115}" srcOrd="0" destOrd="0" presId="urn:microsoft.com/office/officeart/2005/8/layout/process1"/>
    <dgm:cxn modelId="{F012B927-AD50-4599-A7C4-0C63D1260A4E}" type="presParOf" srcId="{589BEF48-68D4-4921-92EC-D7C7FB9F09EB}" destId="{D86640A1-E56D-4E54-8A65-DAAC67B0AD06}" srcOrd="2" destOrd="0" presId="urn:microsoft.com/office/officeart/2005/8/layout/process1"/>
    <dgm:cxn modelId="{7D2B13D6-FF75-4D4D-AAA1-F211DD3AA6AF}" type="presParOf" srcId="{589BEF48-68D4-4921-92EC-D7C7FB9F09EB}" destId="{F39D0949-FBD8-4F97-AE04-920E4AB5C6F5}" srcOrd="3" destOrd="0" presId="urn:microsoft.com/office/officeart/2005/8/layout/process1"/>
    <dgm:cxn modelId="{3A612232-F1AC-41AD-8A7F-63029C0DC065}" type="presParOf" srcId="{F39D0949-FBD8-4F97-AE04-920E4AB5C6F5}" destId="{CB47E0A2-3AA3-41BF-B148-D0BDA3F2806C}" srcOrd="0" destOrd="0" presId="urn:microsoft.com/office/officeart/2005/8/layout/process1"/>
    <dgm:cxn modelId="{21AA01D6-A90A-4333-8667-73F1199374A5}" type="presParOf" srcId="{589BEF48-68D4-4921-92EC-D7C7FB9F09EB}" destId="{579CC8A9-B44E-441E-ADDD-093601B55051}" srcOrd="4" destOrd="0" presId="urn:microsoft.com/office/officeart/2005/8/layout/process1"/>
    <dgm:cxn modelId="{4AFA0C79-C162-458D-A3FD-712C7DFF7706}" type="presParOf" srcId="{589BEF48-68D4-4921-92EC-D7C7FB9F09EB}" destId="{1A942ADD-470F-4985-ACC1-DBF1079DAFDE}" srcOrd="5" destOrd="0" presId="urn:microsoft.com/office/officeart/2005/8/layout/process1"/>
    <dgm:cxn modelId="{2EDA04DF-36C6-437C-AB3F-FD566438BE4E}" type="presParOf" srcId="{1A942ADD-470F-4985-ACC1-DBF1079DAFDE}" destId="{A074025E-266C-48E7-852C-AD1CD112E061}" srcOrd="0" destOrd="0" presId="urn:microsoft.com/office/officeart/2005/8/layout/process1"/>
    <dgm:cxn modelId="{A65EA612-0B5C-4215-ACF4-76D773E8ACE9}" type="presParOf" srcId="{589BEF48-68D4-4921-92EC-D7C7FB9F09EB}" destId="{54FE9FB7-7BF9-413F-92E6-42790EA0CD0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315E3A3-4A94-4819-B2C6-4544EF603BC4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193050DA-E167-475E-8736-9C805CA5D2C0}">
      <dgm:prSet phldrT="[文本]"/>
      <dgm:spPr/>
      <dgm:t>
        <a:bodyPr/>
        <a:lstStyle/>
        <a:p>
          <a:r>
            <a:rPr lang="zh-CN" altLang="en-US" dirty="0" smtClean="0"/>
            <a:t>传统</a:t>
          </a:r>
          <a:endParaRPr lang="zh-CN" altLang="en-US" dirty="0"/>
        </a:p>
      </dgm:t>
    </dgm:pt>
    <dgm:pt modelId="{525BF994-A9CC-4FD5-BD70-F7ED47D52CA9}" type="parTrans" cxnId="{661217DA-9BB1-4A34-901C-923997530B3C}">
      <dgm:prSet/>
      <dgm:spPr/>
      <dgm:t>
        <a:bodyPr/>
        <a:lstStyle/>
        <a:p>
          <a:endParaRPr lang="zh-CN" altLang="en-US"/>
        </a:p>
      </dgm:t>
    </dgm:pt>
    <dgm:pt modelId="{1BAF8270-591A-4F98-8103-D3C2176B316D}" type="sibTrans" cxnId="{661217DA-9BB1-4A34-901C-923997530B3C}">
      <dgm:prSet/>
      <dgm:spPr/>
      <dgm:t>
        <a:bodyPr/>
        <a:lstStyle/>
        <a:p>
          <a:endParaRPr lang="zh-CN" altLang="en-US"/>
        </a:p>
      </dgm:t>
    </dgm:pt>
    <dgm:pt modelId="{D075075D-5DA1-425D-BC77-468C21EA68C8}">
      <dgm:prSet phldrT="[文本]"/>
      <dgm:spPr/>
      <dgm:t>
        <a:bodyPr/>
        <a:lstStyle/>
        <a:p>
          <a:r>
            <a:rPr lang="zh-CN" altLang="en-US" dirty="0" smtClean="0"/>
            <a:t>提答</a:t>
          </a:r>
          <a:endParaRPr lang="zh-CN" altLang="en-US" dirty="0"/>
        </a:p>
      </dgm:t>
    </dgm:pt>
    <dgm:pt modelId="{F95C65D4-853E-483E-AEC3-FD395F33A2B5}" type="parTrans" cxnId="{770186FB-6F6B-44CA-A0FA-03FFC6DDBF06}">
      <dgm:prSet/>
      <dgm:spPr/>
      <dgm:t>
        <a:bodyPr/>
        <a:lstStyle/>
        <a:p>
          <a:endParaRPr lang="zh-CN" altLang="en-US"/>
        </a:p>
      </dgm:t>
    </dgm:pt>
    <dgm:pt modelId="{EEE917D9-76EB-45D9-A4BB-E5A8900B080D}" type="sibTrans" cxnId="{770186FB-6F6B-44CA-A0FA-03FFC6DDBF06}">
      <dgm:prSet/>
      <dgm:spPr/>
      <dgm:t>
        <a:bodyPr/>
        <a:lstStyle/>
        <a:p>
          <a:endParaRPr lang="zh-CN" altLang="en-US"/>
        </a:p>
      </dgm:t>
    </dgm:pt>
    <dgm:pt modelId="{62D448CE-B2C3-4395-B942-4AFA1E820C3A}">
      <dgm:prSet phldrT="[文本]"/>
      <dgm:spPr/>
      <dgm:t>
        <a:bodyPr/>
        <a:lstStyle/>
        <a:p>
          <a:r>
            <a:rPr lang="zh-CN" altLang="en-US" dirty="0" smtClean="0"/>
            <a:t>交互</a:t>
          </a:r>
          <a:endParaRPr lang="zh-CN" altLang="en-US" dirty="0"/>
        </a:p>
      </dgm:t>
    </dgm:pt>
    <dgm:pt modelId="{F778FBD1-6898-44FA-9A7B-F9E341F064BA}" type="parTrans" cxnId="{4A5C441B-528A-4FD7-9AD4-2E026E238763}">
      <dgm:prSet/>
      <dgm:spPr/>
      <dgm:t>
        <a:bodyPr/>
        <a:lstStyle/>
        <a:p>
          <a:endParaRPr lang="zh-CN" altLang="en-US"/>
        </a:p>
      </dgm:t>
    </dgm:pt>
    <dgm:pt modelId="{EFDF56DE-C9B0-4FD2-92BA-C55F1747462E}" type="sibTrans" cxnId="{4A5C441B-528A-4FD7-9AD4-2E026E238763}">
      <dgm:prSet/>
      <dgm:spPr/>
      <dgm:t>
        <a:bodyPr/>
        <a:lstStyle/>
        <a:p>
          <a:endParaRPr lang="zh-CN" altLang="en-US"/>
        </a:p>
      </dgm:t>
    </dgm:pt>
    <dgm:pt modelId="{D03E64A3-3E60-430B-B651-3896B0634973}" type="pres">
      <dgm:prSet presAssocID="{2315E3A3-4A94-4819-B2C6-4544EF603BC4}" presName="compositeShape" presStyleCnt="0">
        <dgm:presLayoutVars>
          <dgm:chMax val="7"/>
          <dgm:dir/>
          <dgm:resizeHandles val="exact"/>
        </dgm:presLayoutVars>
      </dgm:prSet>
      <dgm:spPr/>
    </dgm:pt>
    <dgm:pt modelId="{6DA4A1F3-5276-44FF-8C01-E0D5DC64466C}" type="pres">
      <dgm:prSet presAssocID="{2315E3A3-4A94-4819-B2C6-4544EF603BC4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913C9D0D-7508-4A2D-BD8B-5A06A399FDCA}" type="pres">
      <dgm:prSet presAssocID="{2315E3A3-4A94-4819-B2C6-4544EF603BC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5EB82-D42B-4D8D-83F9-32BC64A19A02}" type="pres">
      <dgm:prSet presAssocID="{2315E3A3-4A94-4819-B2C6-4544EF603BC4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5E8F9C97-B034-4D9F-8FB8-E4672F6C5F64}" type="pres">
      <dgm:prSet presAssocID="{2315E3A3-4A94-4819-B2C6-4544EF603BC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5D27A7-3A36-47F8-A3B1-287A732C3541}" type="pres">
      <dgm:prSet presAssocID="{2315E3A3-4A94-4819-B2C6-4544EF603BC4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89344918-B60E-4D8F-8C68-F651DD927465}" type="pres">
      <dgm:prSet presAssocID="{2315E3A3-4A94-4819-B2C6-4544EF603BC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64C3E0-C90B-4F3D-B6F3-44566B283EBC}" type="presOf" srcId="{193050DA-E167-475E-8736-9C805CA5D2C0}" destId="{913C9D0D-7508-4A2D-BD8B-5A06A399FDCA}" srcOrd="1" destOrd="0" presId="urn:microsoft.com/office/officeart/2005/8/layout/chart3"/>
    <dgm:cxn modelId="{9D968790-3C9F-4218-BBB1-C250934D59D3}" type="presOf" srcId="{D075075D-5DA1-425D-BC77-468C21EA68C8}" destId="{5E8F9C97-B034-4D9F-8FB8-E4672F6C5F64}" srcOrd="1" destOrd="0" presId="urn:microsoft.com/office/officeart/2005/8/layout/chart3"/>
    <dgm:cxn modelId="{661217DA-9BB1-4A34-901C-923997530B3C}" srcId="{2315E3A3-4A94-4819-B2C6-4544EF603BC4}" destId="{193050DA-E167-475E-8736-9C805CA5D2C0}" srcOrd="0" destOrd="0" parTransId="{525BF994-A9CC-4FD5-BD70-F7ED47D52CA9}" sibTransId="{1BAF8270-591A-4F98-8103-D3C2176B316D}"/>
    <dgm:cxn modelId="{770186FB-6F6B-44CA-A0FA-03FFC6DDBF06}" srcId="{2315E3A3-4A94-4819-B2C6-4544EF603BC4}" destId="{D075075D-5DA1-425D-BC77-468C21EA68C8}" srcOrd="1" destOrd="0" parTransId="{F95C65D4-853E-483E-AEC3-FD395F33A2B5}" sibTransId="{EEE917D9-76EB-45D9-A4BB-E5A8900B080D}"/>
    <dgm:cxn modelId="{4A5C441B-528A-4FD7-9AD4-2E026E238763}" srcId="{2315E3A3-4A94-4819-B2C6-4544EF603BC4}" destId="{62D448CE-B2C3-4395-B942-4AFA1E820C3A}" srcOrd="2" destOrd="0" parTransId="{F778FBD1-6898-44FA-9A7B-F9E341F064BA}" sibTransId="{EFDF56DE-C9B0-4FD2-92BA-C55F1747462E}"/>
    <dgm:cxn modelId="{595E1A32-9D39-410A-8DD1-19BFEB4E7BA7}" type="presOf" srcId="{62D448CE-B2C3-4395-B942-4AFA1E820C3A}" destId="{0B5D27A7-3A36-47F8-A3B1-287A732C3541}" srcOrd="0" destOrd="0" presId="urn:microsoft.com/office/officeart/2005/8/layout/chart3"/>
    <dgm:cxn modelId="{3AD17ED6-D1BB-4021-AAF2-CEDD11B0E35B}" type="presOf" srcId="{62D448CE-B2C3-4395-B942-4AFA1E820C3A}" destId="{89344918-B60E-4D8F-8C68-F651DD927465}" srcOrd="1" destOrd="0" presId="urn:microsoft.com/office/officeart/2005/8/layout/chart3"/>
    <dgm:cxn modelId="{B2DF013B-1230-4481-9273-B976D7B1F6FE}" type="presOf" srcId="{D075075D-5DA1-425D-BC77-468C21EA68C8}" destId="{31E5EB82-D42B-4D8D-83F9-32BC64A19A02}" srcOrd="0" destOrd="0" presId="urn:microsoft.com/office/officeart/2005/8/layout/chart3"/>
    <dgm:cxn modelId="{0D32CD95-AE87-4E8A-8732-6F07EB011677}" type="presOf" srcId="{193050DA-E167-475E-8736-9C805CA5D2C0}" destId="{6DA4A1F3-5276-44FF-8C01-E0D5DC64466C}" srcOrd="0" destOrd="0" presId="urn:microsoft.com/office/officeart/2005/8/layout/chart3"/>
    <dgm:cxn modelId="{994A26B4-6960-4764-8CA0-1BF411F20698}" type="presOf" srcId="{2315E3A3-4A94-4819-B2C6-4544EF603BC4}" destId="{D03E64A3-3E60-430B-B651-3896B0634973}" srcOrd="0" destOrd="0" presId="urn:microsoft.com/office/officeart/2005/8/layout/chart3"/>
    <dgm:cxn modelId="{9A0400D6-2249-46CF-92C3-F4264ECF3372}" type="presParOf" srcId="{D03E64A3-3E60-430B-B651-3896B0634973}" destId="{6DA4A1F3-5276-44FF-8C01-E0D5DC64466C}" srcOrd="0" destOrd="0" presId="urn:microsoft.com/office/officeart/2005/8/layout/chart3"/>
    <dgm:cxn modelId="{0C0AAA04-A112-4477-B610-9509B3EC620F}" type="presParOf" srcId="{D03E64A3-3E60-430B-B651-3896B0634973}" destId="{913C9D0D-7508-4A2D-BD8B-5A06A399FDCA}" srcOrd="1" destOrd="0" presId="urn:microsoft.com/office/officeart/2005/8/layout/chart3"/>
    <dgm:cxn modelId="{DC25DB21-ACB1-4F39-B686-ABC9D1EAB7DF}" type="presParOf" srcId="{D03E64A3-3E60-430B-B651-3896B0634973}" destId="{31E5EB82-D42B-4D8D-83F9-32BC64A19A02}" srcOrd="2" destOrd="0" presId="urn:microsoft.com/office/officeart/2005/8/layout/chart3"/>
    <dgm:cxn modelId="{F19E9874-75A6-457C-BBA9-F284F790ED0B}" type="presParOf" srcId="{D03E64A3-3E60-430B-B651-3896B0634973}" destId="{5E8F9C97-B034-4D9F-8FB8-E4672F6C5F64}" srcOrd="3" destOrd="0" presId="urn:microsoft.com/office/officeart/2005/8/layout/chart3"/>
    <dgm:cxn modelId="{32B461F9-2358-4553-B385-F19C36EF687B}" type="presParOf" srcId="{D03E64A3-3E60-430B-B651-3896B0634973}" destId="{0B5D27A7-3A36-47F8-A3B1-287A732C3541}" srcOrd="4" destOrd="0" presId="urn:microsoft.com/office/officeart/2005/8/layout/chart3"/>
    <dgm:cxn modelId="{B391D360-1E14-4D2A-8754-93C156A68882}" type="presParOf" srcId="{D03E64A3-3E60-430B-B651-3896B0634973}" destId="{89344918-B60E-4D8F-8C68-F651DD92746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93C45F-7B2E-4A33-8CC3-621422F638A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96976F3-9FA5-448F-AB4C-79DA23B9203E}">
      <dgm:prSet phldrT="[文本]"/>
      <dgm:spPr/>
      <dgm:t>
        <a:bodyPr/>
        <a:lstStyle/>
        <a:p>
          <a:r>
            <a:rPr lang="zh-CN" altLang="en-US" dirty="0" smtClean="0"/>
            <a:t>测评系统</a:t>
          </a:r>
          <a:endParaRPr lang="zh-CN" altLang="en-US" dirty="0"/>
        </a:p>
      </dgm:t>
    </dgm:pt>
    <dgm:pt modelId="{99515941-5D2D-4E20-90FC-7C3CBE95D10C}" type="parTrans" cxnId="{47FD0A27-0DD8-4B1B-AF74-3DD36FDDF641}">
      <dgm:prSet/>
      <dgm:spPr/>
      <dgm:t>
        <a:bodyPr/>
        <a:lstStyle/>
        <a:p>
          <a:endParaRPr lang="zh-CN" altLang="en-US"/>
        </a:p>
      </dgm:t>
    </dgm:pt>
    <dgm:pt modelId="{044EF4E8-3B31-4FBA-A175-6BD9CB5CA188}" type="sibTrans" cxnId="{47FD0A27-0DD8-4B1B-AF74-3DD36FDDF641}">
      <dgm:prSet/>
      <dgm:spPr/>
      <dgm:t>
        <a:bodyPr/>
        <a:lstStyle/>
        <a:p>
          <a:endParaRPr lang="zh-CN" altLang="en-US"/>
        </a:p>
      </dgm:t>
    </dgm:pt>
    <dgm:pt modelId="{D9AF3DCC-7EC2-4E23-8A38-D693E8FE39D9}">
      <dgm:prSet phldrT="[文本]"/>
      <dgm:spPr/>
      <dgm:t>
        <a:bodyPr/>
        <a:lstStyle/>
        <a:p>
          <a:r>
            <a:rPr lang="zh-CN" altLang="en-US" dirty="0" smtClean="0"/>
            <a:t>思想</a:t>
          </a:r>
          <a:endParaRPr lang="zh-CN" altLang="en-US" dirty="0"/>
        </a:p>
      </dgm:t>
    </dgm:pt>
    <dgm:pt modelId="{92373324-8241-45DC-BC6D-11B3E3F4D0A3}" type="sibTrans" cxnId="{C96A40EC-0EF4-4848-90E5-75EB8FF61124}">
      <dgm:prSet/>
      <dgm:spPr/>
      <dgm:t>
        <a:bodyPr/>
        <a:lstStyle/>
        <a:p>
          <a:endParaRPr lang="zh-CN" altLang="en-US"/>
        </a:p>
      </dgm:t>
    </dgm:pt>
    <dgm:pt modelId="{8E323D4B-4E41-47F2-8216-E2D4746754A1}" type="parTrans" cxnId="{C96A40EC-0EF4-4848-90E5-75EB8FF61124}">
      <dgm:prSet/>
      <dgm:spPr/>
      <dgm:t>
        <a:bodyPr/>
        <a:lstStyle/>
        <a:p>
          <a:endParaRPr lang="zh-CN" altLang="en-US"/>
        </a:p>
      </dgm:t>
    </dgm:pt>
    <dgm:pt modelId="{9D133877-F0FA-4ABB-85D3-D73A5F3A774D}">
      <dgm:prSet phldrT="[文本]"/>
      <dgm:spPr/>
      <dgm:t>
        <a:bodyPr/>
        <a:lstStyle/>
        <a:p>
          <a:r>
            <a:rPr lang="zh-CN" altLang="en-US" dirty="0" smtClean="0"/>
            <a:t>算法</a:t>
          </a:r>
          <a:endParaRPr lang="zh-CN" altLang="en-US" dirty="0"/>
        </a:p>
      </dgm:t>
    </dgm:pt>
    <dgm:pt modelId="{9E2F08AC-CD6D-48E4-8ABB-F42470BF963F}" type="sibTrans" cxnId="{116A2935-9795-4511-9448-798187A024A4}">
      <dgm:prSet/>
      <dgm:spPr/>
      <dgm:t>
        <a:bodyPr/>
        <a:lstStyle/>
        <a:p>
          <a:endParaRPr lang="zh-CN" altLang="en-US"/>
        </a:p>
      </dgm:t>
    </dgm:pt>
    <dgm:pt modelId="{C5A4193E-1927-42FA-ADA5-D471F24F1B00}" type="parTrans" cxnId="{116A2935-9795-4511-9448-798187A024A4}">
      <dgm:prSet/>
      <dgm:spPr/>
      <dgm:t>
        <a:bodyPr/>
        <a:lstStyle/>
        <a:p>
          <a:endParaRPr lang="zh-CN" altLang="en-US"/>
        </a:p>
      </dgm:t>
    </dgm:pt>
    <dgm:pt modelId="{8695A55B-C2F8-4386-8EB4-7380B08777D6}">
      <dgm:prSet phldrT="[文本]"/>
      <dgm:spPr/>
      <dgm:t>
        <a:bodyPr/>
        <a:lstStyle/>
        <a:p>
          <a:r>
            <a:rPr lang="zh-CN" altLang="en-US" dirty="0" smtClean="0"/>
            <a:t>题目</a:t>
          </a:r>
          <a:endParaRPr lang="zh-CN" altLang="en-US" dirty="0"/>
        </a:p>
      </dgm:t>
    </dgm:pt>
    <dgm:pt modelId="{6697725C-FC82-471D-8382-D95F193497A6}" type="sibTrans" cxnId="{2E5FAEA6-BE0B-48B5-8EA8-62056222AEF4}">
      <dgm:prSet/>
      <dgm:spPr/>
      <dgm:t>
        <a:bodyPr/>
        <a:lstStyle/>
        <a:p>
          <a:endParaRPr lang="zh-CN" altLang="en-US"/>
        </a:p>
      </dgm:t>
    </dgm:pt>
    <dgm:pt modelId="{AA29C095-9702-4939-BFD4-FC65DCE1773E}" type="parTrans" cxnId="{2E5FAEA6-BE0B-48B5-8EA8-62056222AEF4}">
      <dgm:prSet/>
      <dgm:spPr/>
      <dgm:t>
        <a:bodyPr/>
        <a:lstStyle/>
        <a:p>
          <a:endParaRPr lang="zh-CN" altLang="en-US"/>
        </a:p>
      </dgm:t>
    </dgm:pt>
    <dgm:pt modelId="{4B5110CC-B68B-47F7-B614-AC3EFA1C51D8}">
      <dgm:prSet phldrT="[文本]"/>
      <dgm:spPr/>
      <dgm:t>
        <a:bodyPr/>
        <a:lstStyle/>
        <a:p>
          <a:r>
            <a:rPr lang="zh-CN" altLang="en-US" dirty="0" smtClean="0"/>
            <a:t>精神</a:t>
          </a:r>
          <a:endParaRPr lang="zh-CN" altLang="en-US" dirty="0"/>
        </a:p>
      </dgm:t>
    </dgm:pt>
    <dgm:pt modelId="{13802F8F-ACF1-4257-B9F5-62AFD1909E1D}" type="parTrans" cxnId="{812A3359-6B30-404B-BA97-F4E32E70E870}">
      <dgm:prSet/>
      <dgm:spPr/>
      <dgm:t>
        <a:bodyPr/>
        <a:lstStyle/>
        <a:p>
          <a:endParaRPr lang="zh-CN" altLang="en-US"/>
        </a:p>
      </dgm:t>
    </dgm:pt>
    <dgm:pt modelId="{622C789A-2CC0-4993-9DD5-63BBF6D0C672}" type="sibTrans" cxnId="{812A3359-6B30-404B-BA97-F4E32E70E870}">
      <dgm:prSet/>
      <dgm:spPr/>
      <dgm:t>
        <a:bodyPr/>
        <a:lstStyle/>
        <a:p>
          <a:endParaRPr lang="zh-CN" altLang="en-US"/>
        </a:p>
      </dgm:t>
    </dgm:pt>
    <dgm:pt modelId="{3C811C77-30C6-42BB-9331-4F2C956FFE9E}" type="pres">
      <dgm:prSet presAssocID="{7B93C45F-7B2E-4A33-8CC3-621422F638AB}" presName="Name0" presStyleCnt="0">
        <dgm:presLayoutVars>
          <dgm:dir/>
          <dgm:animLvl val="lvl"/>
          <dgm:resizeHandles val="exact"/>
        </dgm:presLayoutVars>
      </dgm:prSet>
      <dgm:spPr/>
    </dgm:pt>
    <dgm:pt modelId="{6118EA23-2022-42E4-802E-787694D5C515}" type="pres">
      <dgm:prSet presAssocID="{4B5110CC-B68B-47F7-B614-AC3EFA1C51D8}" presName="Name8" presStyleCnt="0"/>
      <dgm:spPr/>
    </dgm:pt>
    <dgm:pt modelId="{EB2CE17D-3EEF-4A0C-BB68-1C5EDCA2E5B0}" type="pres">
      <dgm:prSet presAssocID="{4B5110CC-B68B-47F7-B614-AC3EFA1C51D8}" presName="level" presStyleLbl="node1" presStyleIdx="0" presStyleCnt="5" custScaleY="12523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17090-11EF-42FE-80EA-30A2D9AC1FF1}" type="pres">
      <dgm:prSet presAssocID="{4B5110CC-B68B-47F7-B614-AC3EFA1C51D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66F685-D0B1-410B-9706-116FC3C97725}" type="pres">
      <dgm:prSet presAssocID="{D9AF3DCC-7EC2-4E23-8A38-D693E8FE39D9}" presName="Name8" presStyleCnt="0"/>
      <dgm:spPr/>
    </dgm:pt>
    <dgm:pt modelId="{1B8EC9CC-F25C-48A7-AD66-BD70D630D392}" type="pres">
      <dgm:prSet presAssocID="{D9AF3DCC-7EC2-4E23-8A38-D693E8FE39D9}" presName="level" presStyleLbl="node1" presStyleIdx="1" presStyleCnt="5" custScaleY="610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5A4BD6-7325-4197-B97F-3F5833E013AD}" type="pres">
      <dgm:prSet presAssocID="{D9AF3DCC-7EC2-4E23-8A38-D693E8FE39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069ED7-A9A7-48AA-BDDB-0DF05DCB9E55}" type="pres">
      <dgm:prSet presAssocID="{9D133877-F0FA-4ABB-85D3-D73A5F3A774D}" presName="Name8" presStyleCnt="0"/>
      <dgm:spPr/>
    </dgm:pt>
    <dgm:pt modelId="{D26D8AD0-3AEE-40E0-B9C2-C3D0D9C84836}" type="pres">
      <dgm:prSet presAssocID="{9D133877-F0FA-4ABB-85D3-D73A5F3A774D}" presName="level" presStyleLbl="node1" presStyleIdx="2" presStyleCnt="5" custScaleY="667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08A9AA-8D09-4889-AB87-B99A168EFEB6}" type="pres">
      <dgm:prSet presAssocID="{9D133877-F0FA-4ABB-85D3-D73A5F3A774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6E0BA2-E3E9-4213-9656-71A6D74F0585}" type="pres">
      <dgm:prSet presAssocID="{8695A55B-C2F8-4386-8EB4-7380B08777D6}" presName="Name8" presStyleCnt="0"/>
      <dgm:spPr/>
    </dgm:pt>
    <dgm:pt modelId="{70F64AD2-4FAB-4D73-8642-2724C93D6F7E}" type="pres">
      <dgm:prSet presAssocID="{8695A55B-C2F8-4386-8EB4-7380B08777D6}" presName="level" presStyleLbl="node1" presStyleIdx="3" presStyleCnt="5" custScaleY="6364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B5EFD7-4EB1-463A-A5E5-261E6C0A2345}" type="pres">
      <dgm:prSet presAssocID="{8695A55B-C2F8-4386-8EB4-7380B08777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927257-955A-4E88-A8E0-5E5CDE07B277}" type="pres">
      <dgm:prSet presAssocID="{396976F3-9FA5-448F-AB4C-79DA23B9203E}" presName="Name8" presStyleCnt="0"/>
      <dgm:spPr/>
    </dgm:pt>
    <dgm:pt modelId="{15297358-ACD0-401B-9332-B2BCBB3BA294}" type="pres">
      <dgm:prSet presAssocID="{396976F3-9FA5-448F-AB4C-79DA23B9203E}" presName="level" presStyleLbl="node1" presStyleIdx="4" presStyleCnt="5" custScaleY="12945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CA5333-826C-41D7-9B4E-8C1AA5956D64}" type="pres">
      <dgm:prSet presAssocID="{396976F3-9FA5-448F-AB4C-79DA23B9203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AD6144-539D-4A89-A6FE-6D9FEB456470}" type="presOf" srcId="{D9AF3DCC-7EC2-4E23-8A38-D693E8FE39D9}" destId="{1B8EC9CC-F25C-48A7-AD66-BD70D630D392}" srcOrd="0" destOrd="0" presId="urn:microsoft.com/office/officeart/2005/8/layout/pyramid1"/>
    <dgm:cxn modelId="{492CC59D-F83B-45FF-908E-CE6DEEAB28B5}" type="presOf" srcId="{8695A55B-C2F8-4386-8EB4-7380B08777D6}" destId="{BFB5EFD7-4EB1-463A-A5E5-261E6C0A2345}" srcOrd="1" destOrd="0" presId="urn:microsoft.com/office/officeart/2005/8/layout/pyramid1"/>
    <dgm:cxn modelId="{4DD99050-AC89-4380-9FC0-C975BC4165F7}" type="presOf" srcId="{4B5110CC-B68B-47F7-B614-AC3EFA1C51D8}" destId="{EB2CE17D-3EEF-4A0C-BB68-1C5EDCA2E5B0}" srcOrd="0" destOrd="0" presId="urn:microsoft.com/office/officeart/2005/8/layout/pyramid1"/>
    <dgm:cxn modelId="{116A2935-9795-4511-9448-798187A024A4}" srcId="{7B93C45F-7B2E-4A33-8CC3-621422F638AB}" destId="{9D133877-F0FA-4ABB-85D3-D73A5F3A774D}" srcOrd="2" destOrd="0" parTransId="{C5A4193E-1927-42FA-ADA5-D471F24F1B00}" sibTransId="{9E2F08AC-CD6D-48E4-8ABB-F42470BF963F}"/>
    <dgm:cxn modelId="{2E5FAEA6-BE0B-48B5-8EA8-62056222AEF4}" srcId="{7B93C45F-7B2E-4A33-8CC3-621422F638AB}" destId="{8695A55B-C2F8-4386-8EB4-7380B08777D6}" srcOrd="3" destOrd="0" parTransId="{AA29C095-9702-4939-BFD4-FC65DCE1773E}" sibTransId="{6697725C-FC82-471D-8382-D95F193497A6}"/>
    <dgm:cxn modelId="{BEA12BEE-2EE9-4BC7-9F01-FB0BEB7C410E}" type="presOf" srcId="{396976F3-9FA5-448F-AB4C-79DA23B9203E}" destId="{15297358-ACD0-401B-9332-B2BCBB3BA294}" srcOrd="0" destOrd="0" presId="urn:microsoft.com/office/officeart/2005/8/layout/pyramid1"/>
    <dgm:cxn modelId="{5106C3A3-7433-4AB2-B98F-CB5A30B0644B}" type="presOf" srcId="{8695A55B-C2F8-4386-8EB4-7380B08777D6}" destId="{70F64AD2-4FAB-4D73-8642-2724C93D6F7E}" srcOrd="0" destOrd="0" presId="urn:microsoft.com/office/officeart/2005/8/layout/pyramid1"/>
    <dgm:cxn modelId="{D9524A3D-0165-476F-8A66-D906BFD3D796}" type="presOf" srcId="{396976F3-9FA5-448F-AB4C-79DA23B9203E}" destId="{D3CA5333-826C-41D7-9B4E-8C1AA5956D64}" srcOrd="1" destOrd="0" presId="urn:microsoft.com/office/officeart/2005/8/layout/pyramid1"/>
    <dgm:cxn modelId="{564EF5C1-24E4-4AC4-8909-92D5E915FE96}" type="presOf" srcId="{9D133877-F0FA-4ABB-85D3-D73A5F3A774D}" destId="{D26D8AD0-3AEE-40E0-B9C2-C3D0D9C84836}" srcOrd="0" destOrd="0" presId="urn:microsoft.com/office/officeart/2005/8/layout/pyramid1"/>
    <dgm:cxn modelId="{15D809CF-C36A-4470-9122-63C9729F0A0C}" type="presOf" srcId="{9D133877-F0FA-4ABB-85D3-D73A5F3A774D}" destId="{4C08A9AA-8D09-4889-AB87-B99A168EFEB6}" srcOrd="1" destOrd="0" presId="urn:microsoft.com/office/officeart/2005/8/layout/pyramid1"/>
    <dgm:cxn modelId="{812A3359-6B30-404B-BA97-F4E32E70E870}" srcId="{7B93C45F-7B2E-4A33-8CC3-621422F638AB}" destId="{4B5110CC-B68B-47F7-B614-AC3EFA1C51D8}" srcOrd="0" destOrd="0" parTransId="{13802F8F-ACF1-4257-B9F5-62AFD1909E1D}" sibTransId="{622C789A-2CC0-4993-9DD5-63BBF6D0C672}"/>
    <dgm:cxn modelId="{4AA1A12C-00B8-4752-A594-C958314921A4}" type="presOf" srcId="{7B93C45F-7B2E-4A33-8CC3-621422F638AB}" destId="{3C811C77-30C6-42BB-9331-4F2C956FFE9E}" srcOrd="0" destOrd="0" presId="urn:microsoft.com/office/officeart/2005/8/layout/pyramid1"/>
    <dgm:cxn modelId="{F73A5B98-D8B2-46DA-AEEA-5286C42DA20E}" type="presOf" srcId="{D9AF3DCC-7EC2-4E23-8A38-D693E8FE39D9}" destId="{AE5A4BD6-7325-4197-B97F-3F5833E013AD}" srcOrd="1" destOrd="0" presId="urn:microsoft.com/office/officeart/2005/8/layout/pyramid1"/>
    <dgm:cxn modelId="{47FD0A27-0DD8-4B1B-AF74-3DD36FDDF641}" srcId="{7B93C45F-7B2E-4A33-8CC3-621422F638AB}" destId="{396976F3-9FA5-448F-AB4C-79DA23B9203E}" srcOrd="4" destOrd="0" parTransId="{99515941-5D2D-4E20-90FC-7C3CBE95D10C}" sibTransId="{044EF4E8-3B31-4FBA-A175-6BD9CB5CA188}"/>
    <dgm:cxn modelId="{D8969B5F-376D-450B-8EF7-E435CADBC1B4}" type="presOf" srcId="{4B5110CC-B68B-47F7-B614-AC3EFA1C51D8}" destId="{57517090-11EF-42FE-80EA-30A2D9AC1FF1}" srcOrd="1" destOrd="0" presId="urn:microsoft.com/office/officeart/2005/8/layout/pyramid1"/>
    <dgm:cxn modelId="{C96A40EC-0EF4-4848-90E5-75EB8FF61124}" srcId="{7B93C45F-7B2E-4A33-8CC3-621422F638AB}" destId="{D9AF3DCC-7EC2-4E23-8A38-D693E8FE39D9}" srcOrd="1" destOrd="0" parTransId="{8E323D4B-4E41-47F2-8216-E2D4746754A1}" sibTransId="{92373324-8241-45DC-BC6D-11B3E3F4D0A3}"/>
    <dgm:cxn modelId="{0760E2B1-946C-4223-8556-A43A3B7711DE}" type="presParOf" srcId="{3C811C77-30C6-42BB-9331-4F2C956FFE9E}" destId="{6118EA23-2022-42E4-802E-787694D5C515}" srcOrd="0" destOrd="0" presId="urn:microsoft.com/office/officeart/2005/8/layout/pyramid1"/>
    <dgm:cxn modelId="{227AA112-3801-4558-AEE9-870830217A34}" type="presParOf" srcId="{6118EA23-2022-42E4-802E-787694D5C515}" destId="{EB2CE17D-3EEF-4A0C-BB68-1C5EDCA2E5B0}" srcOrd="0" destOrd="0" presId="urn:microsoft.com/office/officeart/2005/8/layout/pyramid1"/>
    <dgm:cxn modelId="{8BD52C27-9785-40ED-8584-6102C1C85F6F}" type="presParOf" srcId="{6118EA23-2022-42E4-802E-787694D5C515}" destId="{57517090-11EF-42FE-80EA-30A2D9AC1FF1}" srcOrd="1" destOrd="0" presId="urn:microsoft.com/office/officeart/2005/8/layout/pyramid1"/>
    <dgm:cxn modelId="{69C47E6A-5A57-4730-A335-E7EA058EC73E}" type="presParOf" srcId="{3C811C77-30C6-42BB-9331-4F2C956FFE9E}" destId="{9266F685-D0B1-410B-9706-116FC3C97725}" srcOrd="1" destOrd="0" presId="urn:microsoft.com/office/officeart/2005/8/layout/pyramid1"/>
    <dgm:cxn modelId="{69421747-7065-442B-9866-72B4E3888E98}" type="presParOf" srcId="{9266F685-D0B1-410B-9706-116FC3C97725}" destId="{1B8EC9CC-F25C-48A7-AD66-BD70D630D392}" srcOrd="0" destOrd="0" presId="urn:microsoft.com/office/officeart/2005/8/layout/pyramid1"/>
    <dgm:cxn modelId="{39B9BE70-71F3-4D53-8E09-F46AB6772405}" type="presParOf" srcId="{9266F685-D0B1-410B-9706-116FC3C97725}" destId="{AE5A4BD6-7325-4197-B97F-3F5833E013AD}" srcOrd="1" destOrd="0" presId="urn:microsoft.com/office/officeart/2005/8/layout/pyramid1"/>
    <dgm:cxn modelId="{5C79EAC8-5722-4F57-BF04-65570F871DC4}" type="presParOf" srcId="{3C811C77-30C6-42BB-9331-4F2C956FFE9E}" destId="{57069ED7-A9A7-48AA-BDDB-0DF05DCB9E55}" srcOrd="2" destOrd="0" presId="urn:microsoft.com/office/officeart/2005/8/layout/pyramid1"/>
    <dgm:cxn modelId="{BE2C0F51-A26E-482F-999A-62540FB08D93}" type="presParOf" srcId="{57069ED7-A9A7-48AA-BDDB-0DF05DCB9E55}" destId="{D26D8AD0-3AEE-40E0-B9C2-C3D0D9C84836}" srcOrd="0" destOrd="0" presId="urn:microsoft.com/office/officeart/2005/8/layout/pyramid1"/>
    <dgm:cxn modelId="{861D9D56-1E9B-45B6-B164-A38D70CF847D}" type="presParOf" srcId="{57069ED7-A9A7-48AA-BDDB-0DF05DCB9E55}" destId="{4C08A9AA-8D09-4889-AB87-B99A168EFEB6}" srcOrd="1" destOrd="0" presId="urn:microsoft.com/office/officeart/2005/8/layout/pyramid1"/>
    <dgm:cxn modelId="{822DA3F1-6684-465F-A7AC-B7202511C207}" type="presParOf" srcId="{3C811C77-30C6-42BB-9331-4F2C956FFE9E}" destId="{466E0BA2-E3E9-4213-9656-71A6D74F0585}" srcOrd="3" destOrd="0" presId="urn:microsoft.com/office/officeart/2005/8/layout/pyramid1"/>
    <dgm:cxn modelId="{E9ACA5FE-9C48-41D0-A67C-4A8357D81DA3}" type="presParOf" srcId="{466E0BA2-E3E9-4213-9656-71A6D74F0585}" destId="{70F64AD2-4FAB-4D73-8642-2724C93D6F7E}" srcOrd="0" destOrd="0" presId="urn:microsoft.com/office/officeart/2005/8/layout/pyramid1"/>
    <dgm:cxn modelId="{075BD3E7-BC87-4501-A814-F8C581ABD802}" type="presParOf" srcId="{466E0BA2-E3E9-4213-9656-71A6D74F0585}" destId="{BFB5EFD7-4EB1-463A-A5E5-261E6C0A2345}" srcOrd="1" destOrd="0" presId="urn:microsoft.com/office/officeart/2005/8/layout/pyramid1"/>
    <dgm:cxn modelId="{A4D6B931-36B8-4B08-9DBC-B9153E051BFD}" type="presParOf" srcId="{3C811C77-30C6-42BB-9331-4F2C956FFE9E}" destId="{C4927257-955A-4E88-A8E0-5E5CDE07B277}" srcOrd="4" destOrd="0" presId="urn:microsoft.com/office/officeart/2005/8/layout/pyramid1"/>
    <dgm:cxn modelId="{F21E305F-BF88-419E-89A3-B572AB151371}" type="presParOf" srcId="{C4927257-955A-4E88-A8E0-5E5CDE07B277}" destId="{15297358-ACD0-401B-9332-B2BCBB3BA294}" srcOrd="0" destOrd="0" presId="urn:microsoft.com/office/officeart/2005/8/layout/pyramid1"/>
    <dgm:cxn modelId="{DDB57DF9-A3CA-4E46-864C-A601A507A2C0}" type="presParOf" srcId="{C4927257-955A-4E88-A8E0-5E5CDE07B277}" destId="{D3CA5333-826C-41D7-9B4E-8C1AA5956D6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2BA3E58-E26D-4B43-804F-82DAEDD03B2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6D3D3B-B9AC-43D0-96E7-A7C3A440F11D}">
      <dgm:prSet phldrT="[文本]"/>
      <dgm:spPr/>
      <dgm:t>
        <a:bodyPr/>
        <a:lstStyle/>
        <a:p>
          <a:r>
            <a:rPr lang="en-US" altLang="zh-CN" dirty="0" smtClean="0"/>
            <a:t>ACM</a:t>
          </a:r>
          <a:endParaRPr lang="zh-CN" altLang="en-US" dirty="0"/>
        </a:p>
      </dgm:t>
    </dgm:pt>
    <dgm:pt modelId="{576615AF-9A92-4EC4-A3F6-FC2FC5FA3DB8}" type="parTrans" cxnId="{423F6921-CCAD-46FB-A3BA-2CC51461C31C}">
      <dgm:prSet/>
      <dgm:spPr/>
      <dgm:t>
        <a:bodyPr/>
        <a:lstStyle/>
        <a:p>
          <a:endParaRPr lang="zh-CN" altLang="en-US"/>
        </a:p>
      </dgm:t>
    </dgm:pt>
    <dgm:pt modelId="{F9BA5A22-0015-4545-9FDC-65DAF5651E47}" type="sibTrans" cxnId="{423F6921-CCAD-46FB-A3BA-2CC51461C31C}">
      <dgm:prSet/>
      <dgm:spPr/>
      <dgm:t>
        <a:bodyPr/>
        <a:lstStyle/>
        <a:p>
          <a:endParaRPr lang="zh-CN" altLang="en-US"/>
        </a:p>
      </dgm:t>
    </dgm:pt>
    <dgm:pt modelId="{C314628C-5D67-4668-B0CF-C044F594C9A4}">
      <dgm:prSet phldrT="[文本]"/>
      <dgm:spPr/>
      <dgm:t>
        <a:bodyPr/>
        <a:lstStyle/>
        <a:p>
          <a:r>
            <a:rPr lang="en-US" altLang="zh-CN" dirty="0" smtClean="0"/>
            <a:t>PC</a:t>
          </a:r>
          <a:r>
            <a:rPr lang="en-US" altLang="zh-CN" baseline="30000" dirty="0" smtClean="0"/>
            <a:t>2</a:t>
          </a:r>
          <a:r>
            <a:rPr lang="zh-CN" altLang="en-US" baseline="0" dirty="0" smtClean="0"/>
            <a:t>，</a:t>
          </a:r>
          <a:r>
            <a:rPr lang="en-US" altLang="zh-CN" dirty="0" err="1" smtClean="0"/>
            <a:t>Kattis</a:t>
          </a:r>
          <a:endParaRPr lang="zh-CN" altLang="en-US" dirty="0"/>
        </a:p>
      </dgm:t>
    </dgm:pt>
    <dgm:pt modelId="{67A506C1-1839-43DD-84E4-8F4B27286BB5}" type="parTrans" cxnId="{D0A9F15C-3AC7-4A49-9746-647583274F22}">
      <dgm:prSet/>
      <dgm:spPr/>
      <dgm:t>
        <a:bodyPr/>
        <a:lstStyle/>
        <a:p>
          <a:endParaRPr lang="zh-CN" altLang="en-US"/>
        </a:p>
      </dgm:t>
    </dgm:pt>
    <dgm:pt modelId="{D422C97B-3BF6-41AB-9460-27707DD0E9B6}" type="sibTrans" cxnId="{D0A9F15C-3AC7-4A49-9746-647583274F22}">
      <dgm:prSet/>
      <dgm:spPr/>
      <dgm:t>
        <a:bodyPr/>
        <a:lstStyle/>
        <a:p>
          <a:endParaRPr lang="zh-CN" altLang="en-US"/>
        </a:p>
      </dgm:t>
    </dgm:pt>
    <dgm:pt modelId="{8CDE0E0C-A6FF-499F-AB26-75F56885E622}">
      <dgm:prSet phldrT="[文本]"/>
      <dgm:spPr/>
      <dgm:t>
        <a:bodyPr/>
        <a:lstStyle/>
        <a:p>
          <a:r>
            <a:rPr lang="en-US" altLang="zh-CN" dirty="0" smtClean="0"/>
            <a:t>IOI</a:t>
          </a:r>
          <a:endParaRPr lang="zh-CN" altLang="en-US" dirty="0"/>
        </a:p>
      </dgm:t>
    </dgm:pt>
    <dgm:pt modelId="{AAAC2AAD-C546-4172-B9DA-44C50B913F2E}" type="parTrans" cxnId="{987DAC11-E33E-4F3C-8077-16F9401A46A1}">
      <dgm:prSet/>
      <dgm:spPr/>
      <dgm:t>
        <a:bodyPr/>
        <a:lstStyle/>
        <a:p>
          <a:endParaRPr lang="zh-CN" altLang="en-US"/>
        </a:p>
      </dgm:t>
    </dgm:pt>
    <dgm:pt modelId="{76A037EB-E778-4F42-B650-07C32897E56B}" type="sibTrans" cxnId="{987DAC11-E33E-4F3C-8077-16F9401A46A1}">
      <dgm:prSet/>
      <dgm:spPr/>
      <dgm:t>
        <a:bodyPr/>
        <a:lstStyle/>
        <a:p>
          <a:endParaRPr lang="zh-CN" altLang="en-US"/>
        </a:p>
      </dgm:t>
    </dgm:pt>
    <dgm:pt modelId="{8F727002-4E8A-4AB7-819F-78A74FFBF890}">
      <dgm:prSet phldrT="[文本]"/>
      <dgm:spPr/>
      <dgm:t>
        <a:bodyPr/>
        <a:lstStyle/>
        <a:p>
          <a:r>
            <a:rPr lang="en-US" altLang="zh-CN" dirty="0" smtClean="0"/>
            <a:t>CMS</a:t>
          </a:r>
          <a:endParaRPr lang="zh-CN" altLang="en-US" dirty="0"/>
        </a:p>
      </dgm:t>
    </dgm:pt>
    <dgm:pt modelId="{F2C474EC-973D-42C2-9FB0-DAFC77AB86FB}" type="parTrans" cxnId="{5370599C-6EAC-464D-82BA-CFB276BC211D}">
      <dgm:prSet/>
      <dgm:spPr/>
      <dgm:t>
        <a:bodyPr/>
        <a:lstStyle/>
        <a:p>
          <a:endParaRPr lang="zh-CN" altLang="en-US"/>
        </a:p>
      </dgm:t>
    </dgm:pt>
    <dgm:pt modelId="{F6535453-9DD1-4DB5-B235-50BF071E7339}" type="sibTrans" cxnId="{5370599C-6EAC-464D-82BA-CFB276BC211D}">
      <dgm:prSet/>
      <dgm:spPr/>
      <dgm:t>
        <a:bodyPr/>
        <a:lstStyle/>
        <a:p>
          <a:endParaRPr lang="zh-CN" altLang="en-US"/>
        </a:p>
      </dgm:t>
    </dgm:pt>
    <dgm:pt modelId="{CF925C2E-F4C9-4546-B588-9860BE73B18C}">
      <dgm:prSet phldrT="[文本]"/>
      <dgm:spPr/>
      <dgm:t>
        <a:bodyPr/>
        <a:lstStyle/>
        <a:p>
          <a:r>
            <a:rPr lang="en-US" altLang="zh-CN" dirty="0" smtClean="0"/>
            <a:t>NOI</a:t>
          </a:r>
          <a:endParaRPr lang="zh-CN" altLang="en-US" dirty="0"/>
        </a:p>
      </dgm:t>
    </dgm:pt>
    <dgm:pt modelId="{66B17236-9D1E-450E-9768-51B31D77AB32}" type="parTrans" cxnId="{021CFC35-F938-4753-870F-9901D638F93F}">
      <dgm:prSet/>
      <dgm:spPr/>
      <dgm:t>
        <a:bodyPr/>
        <a:lstStyle/>
        <a:p>
          <a:endParaRPr lang="zh-CN" altLang="en-US"/>
        </a:p>
      </dgm:t>
    </dgm:pt>
    <dgm:pt modelId="{E72F4887-ED10-40AC-B5E5-309F0A5D4795}" type="sibTrans" cxnId="{021CFC35-F938-4753-870F-9901D638F93F}">
      <dgm:prSet/>
      <dgm:spPr/>
      <dgm:t>
        <a:bodyPr/>
        <a:lstStyle/>
        <a:p>
          <a:endParaRPr lang="zh-CN" altLang="en-US"/>
        </a:p>
      </dgm:t>
    </dgm:pt>
    <dgm:pt modelId="{2843C2FB-C717-4FF2-9D2B-86FF7461133F}">
      <dgm:prSet phldrT="[文本]"/>
      <dgm:spPr/>
      <dgm:t>
        <a:bodyPr/>
        <a:lstStyle/>
        <a:p>
          <a:r>
            <a:rPr lang="en-US" altLang="zh-CN" dirty="0" smtClean="0"/>
            <a:t>?</a:t>
          </a:r>
          <a:endParaRPr lang="zh-CN" altLang="en-US" dirty="0"/>
        </a:p>
      </dgm:t>
    </dgm:pt>
    <dgm:pt modelId="{B487E1B6-227F-4AF7-9932-4CCE19E0BA08}" type="parTrans" cxnId="{3BA911E4-93F5-4912-BE26-7DCC04D14E8F}">
      <dgm:prSet/>
      <dgm:spPr/>
      <dgm:t>
        <a:bodyPr/>
        <a:lstStyle/>
        <a:p>
          <a:endParaRPr lang="zh-CN" altLang="en-US"/>
        </a:p>
      </dgm:t>
    </dgm:pt>
    <dgm:pt modelId="{DB0FA010-48B1-4A31-9306-3BC8FCE5DEB2}" type="sibTrans" cxnId="{3BA911E4-93F5-4912-BE26-7DCC04D14E8F}">
      <dgm:prSet/>
      <dgm:spPr/>
      <dgm:t>
        <a:bodyPr/>
        <a:lstStyle/>
        <a:p>
          <a:endParaRPr lang="zh-CN" altLang="en-US"/>
        </a:p>
      </dgm:t>
    </dgm:pt>
    <dgm:pt modelId="{4CB9C588-BEBC-48E1-AB74-1C580A54E868}" type="pres">
      <dgm:prSet presAssocID="{52BA3E58-E26D-4B43-804F-82DAEDD03B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8458F7F-6635-4D8A-9E95-E80EF5DF04FB}" type="pres">
      <dgm:prSet presAssocID="{4A6D3D3B-B9AC-43D0-96E7-A7C3A440F11D}" presName="vertFlow" presStyleCnt="0"/>
      <dgm:spPr/>
    </dgm:pt>
    <dgm:pt modelId="{E06FFD0A-0332-4D56-B472-F5B8DA6FDD4D}" type="pres">
      <dgm:prSet presAssocID="{4A6D3D3B-B9AC-43D0-96E7-A7C3A440F11D}" presName="header" presStyleLbl="node1" presStyleIdx="0" presStyleCnt="3"/>
      <dgm:spPr/>
      <dgm:t>
        <a:bodyPr/>
        <a:lstStyle/>
        <a:p>
          <a:endParaRPr lang="zh-CN" altLang="en-US"/>
        </a:p>
      </dgm:t>
    </dgm:pt>
    <dgm:pt modelId="{A260FDB5-63D0-4185-BA0F-FF05889812C6}" type="pres">
      <dgm:prSet presAssocID="{67A506C1-1839-43DD-84E4-8F4B27286BB5}" presName="par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38A7B75-5888-4CF0-85A3-D1E1716F0F9C}" type="pres">
      <dgm:prSet presAssocID="{C314628C-5D67-4668-B0CF-C044F594C9A4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E55ED-25A7-4757-AA6D-21207CCA9CEB}" type="pres">
      <dgm:prSet presAssocID="{4A6D3D3B-B9AC-43D0-96E7-A7C3A440F11D}" presName="hSp" presStyleCnt="0"/>
      <dgm:spPr/>
    </dgm:pt>
    <dgm:pt modelId="{5FB0AB37-19D7-433D-887D-98E7A8CF6E92}" type="pres">
      <dgm:prSet presAssocID="{8CDE0E0C-A6FF-499F-AB26-75F56885E622}" presName="vertFlow" presStyleCnt="0"/>
      <dgm:spPr/>
    </dgm:pt>
    <dgm:pt modelId="{47DBACF6-072F-409E-ABFB-E288736E3F25}" type="pres">
      <dgm:prSet presAssocID="{8CDE0E0C-A6FF-499F-AB26-75F56885E622}" presName="header" presStyleLbl="node1" presStyleIdx="1" presStyleCnt="3"/>
      <dgm:spPr/>
      <dgm:t>
        <a:bodyPr/>
        <a:lstStyle/>
        <a:p>
          <a:endParaRPr lang="zh-CN" altLang="en-US"/>
        </a:p>
      </dgm:t>
    </dgm:pt>
    <dgm:pt modelId="{82D25CFD-5AF2-4151-95D6-BE72D0B910DE}" type="pres">
      <dgm:prSet presAssocID="{F2C474EC-973D-42C2-9FB0-DAFC77AB86FB}" presName="parTrans" presStyleLbl="sibTrans2D1" presStyleIdx="1" presStyleCnt="3"/>
      <dgm:spPr/>
      <dgm:t>
        <a:bodyPr/>
        <a:lstStyle/>
        <a:p>
          <a:endParaRPr lang="zh-CN" altLang="en-US"/>
        </a:p>
      </dgm:t>
    </dgm:pt>
    <dgm:pt modelId="{A8A1F00C-7067-498C-B5D3-39F18091E91C}" type="pres">
      <dgm:prSet presAssocID="{8F727002-4E8A-4AB7-819F-78A74FFBF890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460DE9-7A17-4D9B-88D8-A93E7923BF1B}" type="pres">
      <dgm:prSet presAssocID="{8CDE0E0C-A6FF-499F-AB26-75F56885E622}" presName="hSp" presStyleCnt="0"/>
      <dgm:spPr/>
    </dgm:pt>
    <dgm:pt modelId="{374E6FBD-1009-4943-BD46-4EAD594BC608}" type="pres">
      <dgm:prSet presAssocID="{CF925C2E-F4C9-4546-B588-9860BE73B18C}" presName="vertFlow" presStyleCnt="0"/>
      <dgm:spPr/>
    </dgm:pt>
    <dgm:pt modelId="{1DC02B77-8991-4EF4-967B-F7FC0356873F}" type="pres">
      <dgm:prSet presAssocID="{CF925C2E-F4C9-4546-B588-9860BE73B18C}" presName="header" presStyleLbl="node1" presStyleIdx="2" presStyleCnt="3"/>
      <dgm:spPr/>
      <dgm:t>
        <a:bodyPr/>
        <a:lstStyle/>
        <a:p>
          <a:endParaRPr lang="zh-CN" altLang="en-US"/>
        </a:p>
      </dgm:t>
    </dgm:pt>
    <dgm:pt modelId="{3B4DD632-16A8-4E40-8E72-AFE75623D9C8}" type="pres">
      <dgm:prSet presAssocID="{B487E1B6-227F-4AF7-9932-4CCE19E0BA08}" presName="par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00D6F91-6824-4F47-8B77-42E8D2A1265B}" type="pres">
      <dgm:prSet presAssocID="{2843C2FB-C717-4FF2-9D2B-86FF7461133F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592A81-CF99-4783-BD72-A60D26913D95}" type="presOf" srcId="{67A506C1-1839-43DD-84E4-8F4B27286BB5}" destId="{A260FDB5-63D0-4185-BA0F-FF05889812C6}" srcOrd="0" destOrd="0" presId="urn:microsoft.com/office/officeart/2005/8/layout/lProcess1"/>
    <dgm:cxn modelId="{5A8853D7-C7D3-43A9-B13B-689A47F1949B}" type="presOf" srcId="{8F727002-4E8A-4AB7-819F-78A74FFBF890}" destId="{A8A1F00C-7067-498C-B5D3-39F18091E91C}" srcOrd="0" destOrd="0" presId="urn:microsoft.com/office/officeart/2005/8/layout/lProcess1"/>
    <dgm:cxn modelId="{9F31F7CB-CA96-4A3D-BF6F-BCD85CA8579A}" type="presOf" srcId="{C314628C-5D67-4668-B0CF-C044F594C9A4}" destId="{538A7B75-5888-4CF0-85A3-D1E1716F0F9C}" srcOrd="0" destOrd="0" presId="urn:microsoft.com/office/officeart/2005/8/layout/lProcess1"/>
    <dgm:cxn modelId="{3BA911E4-93F5-4912-BE26-7DCC04D14E8F}" srcId="{CF925C2E-F4C9-4546-B588-9860BE73B18C}" destId="{2843C2FB-C717-4FF2-9D2B-86FF7461133F}" srcOrd="0" destOrd="0" parTransId="{B487E1B6-227F-4AF7-9932-4CCE19E0BA08}" sibTransId="{DB0FA010-48B1-4A31-9306-3BC8FCE5DEB2}"/>
    <dgm:cxn modelId="{27046E62-38E1-4D49-92AA-469D6742B6FF}" type="presOf" srcId="{F2C474EC-973D-42C2-9FB0-DAFC77AB86FB}" destId="{82D25CFD-5AF2-4151-95D6-BE72D0B910DE}" srcOrd="0" destOrd="0" presId="urn:microsoft.com/office/officeart/2005/8/layout/lProcess1"/>
    <dgm:cxn modelId="{BE8316F0-7F82-4BB0-A03B-44FFD934CA0B}" type="presOf" srcId="{8CDE0E0C-A6FF-499F-AB26-75F56885E622}" destId="{47DBACF6-072F-409E-ABFB-E288736E3F25}" srcOrd="0" destOrd="0" presId="urn:microsoft.com/office/officeart/2005/8/layout/lProcess1"/>
    <dgm:cxn modelId="{71BD75B9-9382-4C33-8DF6-AE05F4FC8A98}" type="presOf" srcId="{52BA3E58-E26D-4B43-804F-82DAEDD03B2C}" destId="{4CB9C588-BEBC-48E1-AB74-1C580A54E868}" srcOrd="0" destOrd="0" presId="urn:microsoft.com/office/officeart/2005/8/layout/lProcess1"/>
    <dgm:cxn modelId="{5370599C-6EAC-464D-82BA-CFB276BC211D}" srcId="{8CDE0E0C-A6FF-499F-AB26-75F56885E622}" destId="{8F727002-4E8A-4AB7-819F-78A74FFBF890}" srcOrd="0" destOrd="0" parTransId="{F2C474EC-973D-42C2-9FB0-DAFC77AB86FB}" sibTransId="{F6535453-9DD1-4DB5-B235-50BF071E7339}"/>
    <dgm:cxn modelId="{423F6921-CCAD-46FB-A3BA-2CC51461C31C}" srcId="{52BA3E58-E26D-4B43-804F-82DAEDD03B2C}" destId="{4A6D3D3B-B9AC-43D0-96E7-A7C3A440F11D}" srcOrd="0" destOrd="0" parTransId="{576615AF-9A92-4EC4-A3F6-FC2FC5FA3DB8}" sibTransId="{F9BA5A22-0015-4545-9FDC-65DAF5651E47}"/>
    <dgm:cxn modelId="{B3FA0248-4596-4D1A-8322-9C1F5BF19D9C}" type="presOf" srcId="{4A6D3D3B-B9AC-43D0-96E7-A7C3A440F11D}" destId="{E06FFD0A-0332-4D56-B472-F5B8DA6FDD4D}" srcOrd="0" destOrd="0" presId="urn:microsoft.com/office/officeart/2005/8/layout/lProcess1"/>
    <dgm:cxn modelId="{0A36A9E1-6723-4056-8518-594CD46D631C}" type="presOf" srcId="{2843C2FB-C717-4FF2-9D2B-86FF7461133F}" destId="{900D6F91-6824-4F47-8B77-42E8D2A1265B}" srcOrd="0" destOrd="0" presId="urn:microsoft.com/office/officeart/2005/8/layout/lProcess1"/>
    <dgm:cxn modelId="{BA110CB8-BE18-440A-B6D0-AC8B63404F26}" type="presOf" srcId="{CF925C2E-F4C9-4546-B588-9860BE73B18C}" destId="{1DC02B77-8991-4EF4-967B-F7FC0356873F}" srcOrd="0" destOrd="0" presId="urn:microsoft.com/office/officeart/2005/8/layout/lProcess1"/>
    <dgm:cxn modelId="{987DAC11-E33E-4F3C-8077-16F9401A46A1}" srcId="{52BA3E58-E26D-4B43-804F-82DAEDD03B2C}" destId="{8CDE0E0C-A6FF-499F-AB26-75F56885E622}" srcOrd="1" destOrd="0" parTransId="{AAAC2AAD-C546-4172-B9DA-44C50B913F2E}" sibTransId="{76A037EB-E778-4F42-B650-07C32897E56B}"/>
    <dgm:cxn modelId="{021CFC35-F938-4753-870F-9901D638F93F}" srcId="{52BA3E58-E26D-4B43-804F-82DAEDD03B2C}" destId="{CF925C2E-F4C9-4546-B588-9860BE73B18C}" srcOrd="2" destOrd="0" parTransId="{66B17236-9D1E-450E-9768-51B31D77AB32}" sibTransId="{E72F4887-ED10-40AC-B5E5-309F0A5D4795}"/>
    <dgm:cxn modelId="{D0A9F15C-3AC7-4A49-9746-647583274F22}" srcId="{4A6D3D3B-B9AC-43D0-96E7-A7C3A440F11D}" destId="{C314628C-5D67-4668-B0CF-C044F594C9A4}" srcOrd="0" destOrd="0" parTransId="{67A506C1-1839-43DD-84E4-8F4B27286BB5}" sibTransId="{D422C97B-3BF6-41AB-9460-27707DD0E9B6}"/>
    <dgm:cxn modelId="{D34EF362-E78C-4B8D-915A-C1B7C4E7E42C}" type="presOf" srcId="{B487E1B6-227F-4AF7-9932-4CCE19E0BA08}" destId="{3B4DD632-16A8-4E40-8E72-AFE75623D9C8}" srcOrd="0" destOrd="0" presId="urn:microsoft.com/office/officeart/2005/8/layout/lProcess1"/>
    <dgm:cxn modelId="{C07CB072-49F5-4572-B776-2BA86EEE731A}" type="presParOf" srcId="{4CB9C588-BEBC-48E1-AB74-1C580A54E868}" destId="{E8458F7F-6635-4D8A-9E95-E80EF5DF04FB}" srcOrd="0" destOrd="0" presId="urn:microsoft.com/office/officeart/2005/8/layout/lProcess1"/>
    <dgm:cxn modelId="{A4055B6D-E1A6-4CC6-B0CE-17C072D314AA}" type="presParOf" srcId="{E8458F7F-6635-4D8A-9E95-E80EF5DF04FB}" destId="{E06FFD0A-0332-4D56-B472-F5B8DA6FDD4D}" srcOrd="0" destOrd="0" presId="urn:microsoft.com/office/officeart/2005/8/layout/lProcess1"/>
    <dgm:cxn modelId="{0E8158C0-A9D5-4E92-A5A5-1AD6B2416D9F}" type="presParOf" srcId="{E8458F7F-6635-4D8A-9E95-E80EF5DF04FB}" destId="{A260FDB5-63D0-4185-BA0F-FF05889812C6}" srcOrd="1" destOrd="0" presId="urn:microsoft.com/office/officeart/2005/8/layout/lProcess1"/>
    <dgm:cxn modelId="{1B66590D-6769-4367-B7CB-7694330D0AF2}" type="presParOf" srcId="{E8458F7F-6635-4D8A-9E95-E80EF5DF04FB}" destId="{538A7B75-5888-4CF0-85A3-D1E1716F0F9C}" srcOrd="2" destOrd="0" presId="urn:microsoft.com/office/officeart/2005/8/layout/lProcess1"/>
    <dgm:cxn modelId="{9E6DF9AB-A0D9-4DA6-A876-6C0D1D54E066}" type="presParOf" srcId="{4CB9C588-BEBC-48E1-AB74-1C580A54E868}" destId="{651E55ED-25A7-4757-AA6D-21207CCA9CEB}" srcOrd="1" destOrd="0" presId="urn:microsoft.com/office/officeart/2005/8/layout/lProcess1"/>
    <dgm:cxn modelId="{EF50B210-89AC-4B4D-B4E4-AB87F8B4A8F1}" type="presParOf" srcId="{4CB9C588-BEBC-48E1-AB74-1C580A54E868}" destId="{5FB0AB37-19D7-433D-887D-98E7A8CF6E92}" srcOrd="2" destOrd="0" presId="urn:microsoft.com/office/officeart/2005/8/layout/lProcess1"/>
    <dgm:cxn modelId="{11DA5440-C34F-4D55-A3BB-E47398B89BDB}" type="presParOf" srcId="{5FB0AB37-19D7-433D-887D-98E7A8CF6E92}" destId="{47DBACF6-072F-409E-ABFB-E288736E3F25}" srcOrd="0" destOrd="0" presId="urn:microsoft.com/office/officeart/2005/8/layout/lProcess1"/>
    <dgm:cxn modelId="{0F41CD27-53FE-4DE8-8D97-70B41C7A7B8C}" type="presParOf" srcId="{5FB0AB37-19D7-433D-887D-98E7A8CF6E92}" destId="{82D25CFD-5AF2-4151-95D6-BE72D0B910DE}" srcOrd="1" destOrd="0" presId="urn:microsoft.com/office/officeart/2005/8/layout/lProcess1"/>
    <dgm:cxn modelId="{EFF5BC70-BC9E-493B-8FDA-2C4F37C45E39}" type="presParOf" srcId="{5FB0AB37-19D7-433D-887D-98E7A8CF6E92}" destId="{A8A1F00C-7067-498C-B5D3-39F18091E91C}" srcOrd="2" destOrd="0" presId="urn:microsoft.com/office/officeart/2005/8/layout/lProcess1"/>
    <dgm:cxn modelId="{6DFC2F6C-C2D6-4259-AEF4-D0469BCEBEC2}" type="presParOf" srcId="{4CB9C588-BEBC-48E1-AB74-1C580A54E868}" destId="{5B460DE9-7A17-4D9B-88D8-A93E7923BF1B}" srcOrd="3" destOrd="0" presId="urn:microsoft.com/office/officeart/2005/8/layout/lProcess1"/>
    <dgm:cxn modelId="{50104A6D-A397-4195-91A9-8908D4D5B9A8}" type="presParOf" srcId="{4CB9C588-BEBC-48E1-AB74-1C580A54E868}" destId="{374E6FBD-1009-4943-BD46-4EAD594BC608}" srcOrd="4" destOrd="0" presId="urn:microsoft.com/office/officeart/2005/8/layout/lProcess1"/>
    <dgm:cxn modelId="{2B8846C1-5C66-4133-8710-41F9F6ACE175}" type="presParOf" srcId="{374E6FBD-1009-4943-BD46-4EAD594BC608}" destId="{1DC02B77-8991-4EF4-967B-F7FC0356873F}" srcOrd="0" destOrd="0" presId="urn:microsoft.com/office/officeart/2005/8/layout/lProcess1"/>
    <dgm:cxn modelId="{364546FB-0ED5-4173-8E46-E4135F0CC370}" type="presParOf" srcId="{374E6FBD-1009-4943-BD46-4EAD594BC608}" destId="{3B4DD632-16A8-4E40-8E72-AFE75623D9C8}" srcOrd="1" destOrd="0" presId="urn:microsoft.com/office/officeart/2005/8/layout/lProcess1"/>
    <dgm:cxn modelId="{5B61639C-CA43-4F48-A2C3-8611FD40B108}" type="presParOf" srcId="{374E6FBD-1009-4943-BD46-4EAD594BC608}" destId="{900D6F91-6824-4F47-8B77-42E8D2A1265B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E50F6B2-7267-452F-A73E-9328E53562E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9334EB-AE91-4AC1-8E6B-19FD8454F4BD}">
      <dgm:prSet phldrT="[文本]"/>
      <dgm:spPr/>
      <dgm:t>
        <a:bodyPr/>
        <a:lstStyle/>
        <a:p>
          <a:r>
            <a:rPr lang="zh-CN" altLang="en-US" dirty="0" smtClean="0"/>
            <a:t>测评系统</a:t>
          </a:r>
          <a:endParaRPr lang="zh-CN" altLang="en-US" dirty="0"/>
        </a:p>
      </dgm:t>
    </dgm:pt>
    <dgm:pt modelId="{2D0ED696-DDA5-4832-82C3-8AED8632A83C}" type="parTrans" cxnId="{9AE10EDB-C258-4ECE-A410-D385EAC5C6E9}">
      <dgm:prSet/>
      <dgm:spPr/>
      <dgm:t>
        <a:bodyPr/>
        <a:lstStyle/>
        <a:p>
          <a:endParaRPr lang="zh-CN" altLang="en-US"/>
        </a:p>
      </dgm:t>
    </dgm:pt>
    <dgm:pt modelId="{F38EA8B6-DF6D-49D3-9511-56628D5B3A77}" type="sibTrans" cxnId="{9AE10EDB-C258-4ECE-A410-D385EAC5C6E9}">
      <dgm:prSet/>
      <dgm:spPr/>
      <dgm:t>
        <a:bodyPr/>
        <a:lstStyle/>
        <a:p>
          <a:endParaRPr lang="zh-CN" altLang="en-US"/>
        </a:p>
      </dgm:t>
    </dgm:pt>
    <dgm:pt modelId="{763560C2-E06A-4609-B59A-6EFF5D566E17}">
      <dgm:prSet phldrT="[文本]"/>
      <dgm:spPr/>
      <dgm:t>
        <a:bodyPr/>
        <a:lstStyle/>
        <a:p>
          <a:r>
            <a:rPr lang="zh-CN" altLang="en-US" dirty="0" smtClean="0"/>
            <a:t>题解</a:t>
          </a:r>
          <a:endParaRPr lang="zh-CN" altLang="en-US" dirty="0"/>
        </a:p>
      </dgm:t>
    </dgm:pt>
    <dgm:pt modelId="{38F7F65C-F88E-4918-AA17-CFA6C9733E6D}" type="parTrans" cxnId="{EC8A5FA4-7A32-46A1-AEB4-915CEFEB6E04}">
      <dgm:prSet/>
      <dgm:spPr/>
      <dgm:t>
        <a:bodyPr/>
        <a:lstStyle/>
        <a:p>
          <a:endParaRPr lang="zh-CN" altLang="en-US"/>
        </a:p>
      </dgm:t>
    </dgm:pt>
    <dgm:pt modelId="{8B907ABE-1BD0-468F-B9AB-E1B78422F56C}" type="sibTrans" cxnId="{EC8A5FA4-7A32-46A1-AEB4-915CEFEB6E04}">
      <dgm:prSet/>
      <dgm:spPr/>
      <dgm:t>
        <a:bodyPr/>
        <a:lstStyle/>
        <a:p>
          <a:endParaRPr lang="zh-CN" altLang="en-US"/>
        </a:p>
      </dgm:t>
    </dgm:pt>
    <dgm:pt modelId="{B83A2B09-E0DB-4B54-8816-29190852D7A3}">
      <dgm:prSet phldrT="[文本]"/>
      <dgm:spPr/>
      <dgm:t>
        <a:bodyPr/>
        <a:lstStyle/>
        <a:p>
          <a:r>
            <a:rPr lang="zh-CN" altLang="en-US" dirty="0" smtClean="0"/>
            <a:t>论坛</a:t>
          </a:r>
          <a:endParaRPr lang="zh-CN" altLang="en-US" dirty="0"/>
        </a:p>
      </dgm:t>
    </dgm:pt>
    <dgm:pt modelId="{BD1B1F23-AFAF-4C8E-98B9-C477D7E0CA6D}" type="parTrans" cxnId="{DEB44C3C-96AB-450C-8F79-A35F731C484B}">
      <dgm:prSet/>
      <dgm:spPr/>
      <dgm:t>
        <a:bodyPr/>
        <a:lstStyle/>
        <a:p>
          <a:endParaRPr lang="zh-CN" altLang="en-US"/>
        </a:p>
      </dgm:t>
    </dgm:pt>
    <dgm:pt modelId="{9264B0ED-7CB1-428E-9D4D-28571B7530CD}" type="sibTrans" cxnId="{DEB44C3C-96AB-450C-8F79-A35F731C484B}">
      <dgm:prSet/>
      <dgm:spPr/>
      <dgm:t>
        <a:bodyPr/>
        <a:lstStyle/>
        <a:p>
          <a:endParaRPr lang="zh-CN" altLang="en-US"/>
        </a:p>
      </dgm:t>
    </dgm:pt>
    <dgm:pt modelId="{9FBCB0B4-1A0C-4646-9D25-3C7A766CEBEA}">
      <dgm:prSet phldrT="[文本]"/>
      <dgm:spPr/>
      <dgm:t>
        <a:bodyPr/>
        <a:lstStyle/>
        <a:p>
          <a:r>
            <a:rPr lang="zh-CN" altLang="en-US" dirty="0" smtClean="0"/>
            <a:t>博客</a:t>
          </a:r>
          <a:endParaRPr lang="zh-CN" altLang="en-US" dirty="0"/>
        </a:p>
      </dgm:t>
    </dgm:pt>
    <dgm:pt modelId="{76BC6B5A-2ACF-47AB-B090-BD1E6F48BCB2}" type="parTrans" cxnId="{E703E999-0980-4F3B-933D-A9217275F697}">
      <dgm:prSet/>
      <dgm:spPr/>
      <dgm:t>
        <a:bodyPr/>
        <a:lstStyle/>
        <a:p>
          <a:endParaRPr lang="zh-CN" altLang="en-US"/>
        </a:p>
      </dgm:t>
    </dgm:pt>
    <dgm:pt modelId="{9DEF2EAD-26F8-47E9-A12F-CDF8BEC431AF}" type="sibTrans" cxnId="{E703E999-0980-4F3B-933D-A9217275F697}">
      <dgm:prSet/>
      <dgm:spPr/>
      <dgm:t>
        <a:bodyPr/>
        <a:lstStyle/>
        <a:p>
          <a:endParaRPr lang="zh-CN" altLang="en-US"/>
        </a:p>
      </dgm:t>
    </dgm:pt>
    <dgm:pt modelId="{C76EF3A5-4B5F-44E7-875F-C86145F4B46F}">
      <dgm:prSet phldrT="[文本]"/>
      <dgm:spPr/>
      <dgm:t>
        <a:bodyPr/>
        <a:lstStyle/>
        <a:p>
          <a:r>
            <a:rPr lang="zh-CN" altLang="en-US" dirty="0" smtClean="0"/>
            <a:t>评论</a:t>
          </a:r>
          <a:endParaRPr lang="zh-CN" altLang="en-US" dirty="0"/>
        </a:p>
      </dgm:t>
    </dgm:pt>
    <dgm:pt modelId="{C8B4A80D-713C-4820-9C27-116F707C4DC0}" type="parTrans" cxnId="{1F2F380A-1A6C-40C4-86DD-2EE1C1F235E0}">
      <dgm:prSet/>
      <dgm:spPr/>
      <dgm:t>
        <a:bodyPr/>
        <a:lstStyle/>
        <a:p>
          <a:endParaRPr lang="zh-CN" altLang="en-US"/>
        </a:p>
      </dgm:t>
    </dgm:pt>
    <dgm:pt modelId="{53F02992-1307-415D-A281-E08D8AAAC1A7}" type="sibTrans" cxnId="{1F2F380A-1A6C-40C4-86DD-2EE1C1F235E0}">
      <dgm:prSet/>
      <dgm:spPr/>
      <dgm:t>
        <a:bodyPr/>
        <a:lstStyle/>
        <a:p>
          <a:endParaRPr lang="zh-CN" altLang="en-US"/>
        </a:p>
      </dgm:t>
    </dgm:pt>
    <dgm:pt modelId="{256CA200-0D59-49D8-A780-F43051665043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5524C304-F7AA-440D-AC2A-2A10ED89A2AF}" type="parTrans" cxnId="{B01F0C49-25A8-41BD-B39D-24052B3B51A6}">
      <dgm:prSet/>
      <dgm:spPr/>
      <dgm:t>
        <a:bodyPr/>
        <a:lstStyle/>
        <a:p>
          <a:endParaRPr lang="zh-CN" altLang="en-US"/>
        </a:p>
      </dgm:t>
    </dgm:pt>
    <dgm:pt modelId="{612302B4-870A-4FDA-9800-AC3BED61E8B7}" type="sibTrans" cxnId="{B01F0C49-25A8-41BD-B39D-24052B3B51A6}">
      <dgm:prSet/>
      <dgm:spPr/>
      <dgm:t>
        <a:bodyPr/>
        <a:lstStyle/>
        <a:p>
          <a:endParaRPr lang="zh-CN" altLang="en-US"/>
        </a:p>
      </dgm:t>
    </dgm:pt>
    <dgm:pt modelId="{8BDC3928-B7EB-492B-B97A-66D062F96340}" type="pres">
      <dgm:prSet presAssocID="{BE50F6B2-7267-452F-A73E-9328E53562E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C85DDF-4D81-4943-8D30-F9498D6D724E}" type="pres">
      <dgm:prSet presAssocID="{FF9334EB-AE91-4AC1-8E6B-19FD8454F4BD}" presName="root1" presStyleCnt="0"/>
      <dgm:spPr/>
    </dgm:pt>
    <dgm:pt modelId="{4DB1C86A-D674-4547-9744-C85DCED78D1F}" type="pres">
      <dgm:prSet presAssocID="{FF9334EB-AE91-4AC1-8E6B-19FD8454F4B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5007F8-0A74-4CB0-81F7-EDA02A6B2F34}" type="pres">
      <dgm:prSet presAssocID="{FF9334EB-AE91-4AC1-8E6B-19FD8454F4BD}" presName="level2hierChild" presStyleCnt="0"/>
      <dgm:spPr/>
    </dgm:pt>
    <dgm:pt modelId="{9129C8F5-B5EC-4D83-8317-6F28A64AE170}" type="pres">
      <dgm:prSet presAssocID="{BD1B1F23-AFAF-4C8E-98B9-C477D7E0CA6D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FE6F5017-252B-4F80-A45F-B52331673BAC}" type="pres">
      <dgm:prSet presAssocID="{BD1B1F23-AFAF-4C8E-98B9-C477D7E0CA6D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68AC519C-AC41-4DF9-945E-82385EA43671}" type="pres">
      <dgm:prSet presAssocID="{B83A2B09-E0DB-4B54-8816-29190852D7A3}" presName="root2" presStyleCnt="0"/>
      <dgm:spPr/>
    </dgm:pt>
    <dgm:pt modelId="{F687AE36-3598-4CD9-ABE4-BB07B9745D68}" type="pres">
      <dgm:prSet presAssocID="{B83A2B09-E0DB-4B54-8816-29190852D7A3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AFE36A-A86E-4E55-82FC-8C535C5A1E66}" type="pres">
      <dgm:prSet presAssocID="{B83A2B09-E0DB-4B54-8816-29190852D7A3}" presName="level3hierChild" presStyleCnt="0"/>
      <dgm:spPr/>
    </dgm:pt>
    <dgm:pt modelId="{69257260-BCD6-4788-9097-0621BEE8F3CC}" type="pres">
      <dgm:prSet presAssocID="{76BC6B5A-2ACF-47AB-B090-BD1E6F48BCB2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C557C447-8076-4F1E-B88E-C8118B2A7785}" type="pres">
      <dgm:prSet presAssocID="{76BC6B5A-2ACF-47AB-B090-BD1E6F48BCB2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BBC43415-5289-4A7B-81CA-6B8444860CB0}" type="pres">
      <dgm:prSet presAssocID="{9FBCB0B4-1A0C-4646-9D25-3C7A766CEBEA}" presName="root2" presStyleCnt="0"/>
      <dgm:spPr/>
    </dgm:pt>
    <dgm:pt modelId="{E9C5B6A7-0A73-4C5F-A925-CCB6640D1E2F}" type="pres">
      <dgm:prSet presAssocID="{9FBCB0B4-1A0C-4646-9D25-3C7A766CEBEA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B10E71-44F3-4282-A7F6-5A4D9A0315DA}" type="pres">
      <dgm:prSet presAssocID="{9FBCB0B4-1A0C-4646-9D25-3C7A766CEBEA}" presName="level3hierChild" presStyleCnt="0"/>
      <dgm:spPr/>
    </dgm:pt>
    <dgm:pt modelId="{2163FB42-4265-4872-A1E9-3EBCA8A80B90}" type="pres">
      <dgm:prSet presAssocID="{C8B4A80D-713C-4820-9C27-116F707C4DC0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0957559B-773C-4DD3-B68D-398BA47CF54D}" type="pres">
      <dgm:prSet presAssocID="{C8B4A80D-713C-4820-9C27-116F707C4DC0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92B5ABA5-B8DE-49EF-81DB-B387D7F3E638}" type="pres">
      <dgm:prSet presAssocID="{C76EF3A5-4B5F-44E7-875F-C86145F4B46F}" presName="root2" presStyleCnt="0"/>
      <dgm:spPr/>
    </dgm:pt>
    <dgm:pt modelId="{A2FB4C91-A936-470E-A1B4-0CDFB24FD1F2}" type="pres">
      <dgm:prSet presAssocID="{C76EF3A5-4B5F-44E7-875F-C86145F4B46F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1D5DC3-ABCB-43CF-8419-27F85E68E2C2}" type="pres">
      <dgm:prSet presAssocID="{C76EF3A5-4B5F-44E7-875F-C86145F4B46F}" presName="level3hierChild" presStyleCnt="0"/>
      <dgm:spPr/>
    </dgm:pt>
    <dgm:pt modelId="{2E45D1A4-00A3-4C6C-9AF3-BC3348FF5B45}" type="pres">
      <dgm:prSet presAssocID="{38F7F65C-F88E-4918-AA17-CFA6C9733E6D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17CD672D-3F24-4F07-8E00-A83CE45DCADC}" type="pres">
      <dgm:prSet presAssocID="{38F7F65C-F88E-4918-AA17-CFA6C9733E6D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2C94F893-E628-4AC1-A15A-9B6E155E5664}" type="pres">
      <dgm:prSet presAssocID="{763560C2-E06A-4609-B59A-6EFF5D566E17}" presName="root2" presStyleCnt="0"/>
      <dgm:spPr/>
    </dgm:pt>
    <dgm:pt modelId="{9521BC84-90F3-4A2E-8814-602D6DF9D588}" type="pres">
      <dgm:prSet presAssocID="{763560C2-E06A-4609-B59A-6EFF5D566E17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82FC04-20D0-4C86-9947-15F09FC2D4D5}" type="pres">
      <dgm:prSet presAssocID="{763560C2-E06A-4609-B59A-6EFF5D566E17}" presName="level3hierChild" presStyleCnt="0"/>
      <dgm:spPr/>
    </dgm:pt>
    <dgm:pt modelId="{2FB40559-3A73-4077-B788-A615F5CF79DA}" type="pres">
      <dgm:prSet presAssocID="{5524C304-F7AA-440D-AC2A-2A10ED89A2AF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557104FF-7739-49DD-A0A6-8D1F4745DBE1}" type="pres">
      <dgm:prSet presAssocID="{5524C304-F7AA-440D-AC2A-2A10ED89A2AF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617BDB93-4491-4917-B225-EAF7ADF0198C}" type="pres">
      <dgm:prSet presAssocID="{256CA200-0D59-49D8-A780-F43051665043}" presName="root2" presStyleCnt="0"/>
      <dgm:spPr/>
    </dgm:pt>
    <dgm:pt modelId="{45FCDF9F-02DE-4583-9726-274A7D64F96E}" type="pres">
      <dgm:prSet presAssocID="{256CA200-0D59-49D8-A780-F43051665043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01E65C-E4BE-400D-97F8-810165FB1653}" type="pres">
      <dgm:prSet presAssocID="{256CA200-0D59-49D8-A780-F43051665043}" presName="level3hierChild" presStyleCnt="0"/>
      <dgm:spPr/>
    </dgm:pt>
  </dgm:ptLst>
  <dgm:cxnLst>
    <dgm:cxn modelId="{B471260C-B6AC-4D6E-90D9-87D9FD4A3020}" type="presOf" srcId="{C76EF3A5-4B5F-44E7-875F-C86145F4B46F}" destId="{A2FB4C91-A936-470E-A1B4-0CDFB24FD1F2}" srcOrd="0" destOrd="0" presId="urn:microsoft.com/office/officeart/2008/layout/HorizontalMultiLevelHierarchy"/>
    <dgm:cxn modelId="{E0B9FA39-70F3-4645-9242-3AFB44AE2E96}" type="presOf" srcId="{C8B4A80D-713C-4820-9C27-116F707C4DC0}" destId="{2163FB42-4265-4872-A1E9-3EBCA8A80B90}" srcOrd="0" destOrd="0" presId="urn:microsoft.com/office/officeart/2008/layout/HorizontalMultiLevelHierarchy"/>
    <dgm:cxn modelId="{19B10D58-1E6B-46AA-B924-403A6C9C0C32}" type="presOf" srcId="{5524C304-F7AA-440D-AC2A-2A10ED89A2AF}" destId="{557104FF-7739-49DD-A0A6-8D1F4745DBE1}" srcOrd="1" destOrd="0" presId="urn:microsoft.com/office/officeart/2008/layout/HorizontalMultiLevelHierarchy"/>
    <dgm:cxn modelId="{19511B3B-4D1A-4107-96BD-3DFD5C81F174}" type="presOf" srcId="{C8B4A80D-713C-4820-9C27-116F707C4DC0}" destId="{0957559B-773C-4DD3-B68D-398BA47CF54D}" srcOrd="1" destOrd="0" presId="urn:microsoft.com/office/officeart/2008/layout/HorizontalMultiLevelHierarchy"/>
    <dgm:cxn modelId="{BF537CF2-135D-40D5-B874-2C79F88B6DC0}" type="presOf" srcId="{BD1B1F23-AFAF-4C8E-98B9-C477D7E0CA6D}" destId="{9129C8F5-B5EC-4D83-8317-6F28A64AE170}" srcOrd="0" destOrd="0" presId="urn:microsoft.com/office/officeart/2008/layout/HorizontalMultiLevelHierarchy"/>
    <dgm:cxn modelId="{76E87003-386E-45E1-9A30-5200A83E297F}" type="presOf" srcId="{9FBCB0B4-1A0C-4646-9D25-3C7A766CEBEA}" destId="{E9C5B6A7-0A73-4C5F-A925-CCB6640D1E2F}" srcOrd="0" destOrd="0" presId="urn:microsoft.com/office/officeart/2008/layout/HorizontalMultiLevelHierarchy"/>
    <dgm:cxn modelId="{E703E999-0980-4F3B-933D-A9217275F697}" srcId="{FF9334EB-AE91-4AC1-8E6B-19FD8454F4BD}" destId="{9FBCB0B4-1A0C-4646-9D25-3C7A766CEBEA}" srcOrd="1" destOrd="0" parTransId="{76BC6B5A-2ACF-47AB-B090-BD1E6F48BCB2}" sibTransId="{9DEF2EAD-26F8-47E9-A12F-CDF8BEC431AF}"/>
    <dgm:cxn modelId="{ECB8EE63-229F-4AA1-8DFC-4AC46E6C2BD4}" type="presOf" srcId="{38F7F65C-F88E-4918-AA17-CFA6C9733E6D}" destId="{2E45D1A4-00A3-4C6C-9AF3-BC3348FF5B45}" srcOrd="0" destOrd="0" presId="urn:microsoft.com/office/officeart/2008/layout/HorizontalMultiLevelHierarchy"/>
    <dgm:cxn modelId="{BCF650BF-2563-4731-B437-1D8B5B913A54}" type="presOf" srcId="{76BC6B5A-2ACF-47AB-B090-BD1E6F48BCB2}" destId="{C557C447-8076-4F1E-B88E-C8118B2A7785}" srcOrd="1" destOrd="0" presId="urn:microsoft.com/office/officeart/2008/layout/HorizontalMultiLevelHierarchy"/>
    <dgm:cxn modelId="{82B66595-BA39-43C7-BEF6-9B55FB3BA1D8}" type="presOf" srcId="{256CA200-0D59-49D8-A780-F43051665043}" destId="{45FCDF9F-02DE-4583-9726-274A7D64F96E}" srcOrd="0" destOrd="0" presId="urn:microsoft.com/office/officeart/2008/layout/HorizontalMultiLevelHierarchy"/>
    <dgm:cxn modelId="{A882D450-B239-4F89-ACB9-F634A3AED51D}" type="presOf" srcId="{76BC6B5A-2ACF-47AB-B090-BD1E6F48BCB2}" destId="{69257260-BCD6-4788-9097-0621BEE8F3CC}" srcOrd="0" destOrd="0" presId="urn:microsoft.com/office/officeart/2008/layout/HorizontalMultiLevelHierarchy"/>
    <dgm:cxn modelId="{070DF883-CE4F-4D8A-9CEB-8CB875392532}" type="presOf" srcId="{763560C2-E06A-4609-B59A-6EFF5D566E17}" destId="{9521BC84-90F3-4A2E-8814-602D6DF9D588}" srcOrd="0" destOrd="0" presId="urn:microsoft.com/office/officeart/2008/layout/HorizontalMultiLevelHierarchy"/>
    <dgm:cxn modelId="{1F2F380A-1A6C-40C4-86DD-2EE1C1F235E0}" srcId="{FF9334EB-AE91-4AC1-8E6B-19FD8454F4BD}" destId="{C76EF3A5-4B5F-44E7-875F-C86145F4B46F}" srcOrd="2" destOrd="0" parTransId="{C8B4A80D-713C-4820-9C27-116F707C4DC0}" sibTransId="{53F02992-1307-415D-A281-E08D8AAAC1A7}"/>
    <dgm:cxn modelId="{B01F0C49-25A8-41BD-B39D-24052B3B51A6}" srcId="{FF9334EB-AE91-4AC1-8E6B-19FD8454F4BD}" destId="{256CA200-0D59-49D8-A780-F43051665043}" srcOrd="4" destOrd="0" parTransId="{5524C304-F7AA-440D-AC2A-2A10ED89A2AF}" sibTransId="{612302B4-870A-4FDA-9800-AC3BED61E8B7}"/>
    <dgm:cxn modelId="{EC8A5FA4-7A32-46A1-AEB4-915CEFEB6E04}" srcId="{FF9334EB-AE91-4AC1-8E6B-19FD8454F4BD}" destId="{763560C2-E06A-4609-B59A-6EFF5D566E17}" srcOrd="3" destOrd="0" parTransId="{38F7F65C-F88E-4918-AA17-CFA6C9733E6D}" sibTransId="{8B907ABE-1BD0-468F-B9AB-E1B78422F56C}"/>
    <dgm:cxn modelId="{BEA4A9E1-CD95-4E75-AC3C-044EAFF4065A}" type="presOf" srcId="{BD1B1F23-AFAF-4C8E-98B9-C477D7E0CA6D}" destId="{FE6F5017-252B-4F80-A45F-B52331673BAC}" srcOrd="1" destOrd="0" presId="urn:microsoft.com/office/officeart/2008/layout/HorizontalMultiLevelHierarchy"/>
    <dgm:cxn modelId="{A8216968-F03F-46BA-AD13-70C47E57266B}" type="presOf" srcId="{38F7F65C-F88E-4918-AA17-CFA6C9733E6D}" destId="{17CD672D-3F24-4F07-8E00-A83CE45DCADC}" srcOrd="1" destOrd="0" presId="urn:microsoft.com/office/officeart/2008/layout/HorizontalMultiLevelHierarchy"/>
    <dgm:cxn modelId="{3E06B014-64E3-4746-AD01-97ABD2AC9DB3}" type="presOf" srcId="{5524C304-F7AA-440D-AC2A-2A10ED89A2AF}" destId="{2FB40559-3A73-4077-B788-A615F5CF79DA}" srcOrd="0" destOrd="0" presId="urn:microsoft.com/office/officeart/2008/layout/HorizontalMultiLevelHierarchy"/>
    <dgm:cxn modelId="{0A9C15A3-8CDD-4A0B-851E-886442B6494C}" type="presOf" srcId="{BE50F6B2-7267-452F-A73E-9328E53562EA}" destId="{8BDC3928-B7EB-492B-B97A-66D062F96340}" srcOrd="0" destOrd="0" presId="urn:microsoft.com/office/officeart/2008/layout/HorizontalMultiLevelHierarchy"/>
    <dgm:cxn modelId="{DEB44C3C-96AB-450C-8F79-A35F731C484B}" srcId="{FF9334EB-AE91-4AC1-8E6B-19FD8454F4BD}" destId="{B83A2B09-E0DB-4B54-8816-29190852D7A3}" srcOrd="0" destOrd="0" parTransId="{BD1B1F23-AFAF-4C8E-98B9-C477D7E0CA6D}" sibTransId="{9264B0ED-7CB1-428E-9D4D-28571B7530CD}"/>
    <dgm:cxn modelId="{9AE10EDB-C258-4ECE-A410-D385EAC5C6E9}" srcId="{BE50F6B2-7267-452F-A73E-9328E53562EA}" destId="{FF9334EB-AE91-4AC1-8E6B-19FD8454F4BD}" srcOrd="0" destOrd="0" parTransId="{2D0ED696-DDA5-4832-82C3-8AED8632A83C}" sibTransId="{F38EA8B6-DF6D-49D3-9511-56628D5B3A77}"/>
    <dgm:cxn modelId="{4B44C4DB-C0CC-4EBA-8E22-BACA24FC6A60}" type="presOf" srcId="{FF9334EB-AE91-4AC1-8E6B-19FD8454F4BD}" destId="{4DB1C86A-D674-4547-9744-C85DCED78D1F}" srcOrd="0" destOrd="0" presId="urn:microsoft.com/office/officeart/2008/layout/HorizontalMultiLevelHierarchy"/>
    <dgm:cxn modelId="{BF4C22DD-F17D-468D-A9D1-1B23A4A1266D}" type="presOf" srcId="{B83A2B09-E0DB-4B54-8816-29190852D7A3}" destId="{F687AE36-3598-4CD9-ABE4-BB07B9745D68}" srcOrd="0" destOrd="0" presId="urn:microsoft.com/office/officeart/2008/layout/HorizontalMultiLevelHierarchy"/>
    <dgm:cxn modelId="{B7F69CA1-32F2-4954-9407-C372BF97BC56}" type="presParOf" srcId="{8BDC3928-B7EB-492B-B97A-66D062F96340}" destId="{3DC85DDF-4D81-4943-8D30-F9498D6D724E}" srcOrd="0" destOrd="0" presId="urn:microsoft.com/office/officeart/2008/layout/HorizontalMultiLevelHierarchy"/>
    <dgm:cxn modelId="{A6D01F03-FDCF-4FFE-92B3-AEB4D6ABDF3F}" type="presParOf" srcId="{3DC85DDF-4D81-4943-8D30-F9498D6D724E}" destId="{4DB1C86A-D674-4547-9744-C85DCED78D1F}" srcOrd="0" destOrd="0" presId="urn:microsoft.com/office/officeart/2008/layout/HorizontalMultiLevelHierarchy"/>
    <dgm:cxn modelId="{118141B4-C177-48D4-92FB-6EEC0E1C40D1}" type="presParOf" srcId="{3DC85DDF-4D81-4943-8D30-F9498D6D724E}" destId="{EF5007F8-0A74-4CB0-81F7-EDA02A6B2F34}" srcOrd="1" destOrd="0" presId="urn:microsoft.com/office/officeart/2008/layout/HorizontalMultiLevelHierarchy"/>
    <dgm:cxn modelId="{027E78FA-32FB-4B30-A0C1-1D13B7216434}" type="presParOf" srcId="{EF5007F8-0A74-4CB0-81F7-EDA02A6B2F34}" destId="{9129C8F5-B5EC-4D83-8317-6F28A64AE170}" srcOrd="0" destOrd="0" presId="urn:microsoft.com/office/officeart/2008/layout/HorizontalMultiLevelHierarchy"/>
    <dgm:cxn modelId="{9D747BB3-0CFE-453F-AFAE-DA4027D69657}" type="presParOf" srcId="{9129C8F5-B5EC-4D83-8317-6F28A64AE170}" destId="{FE6F5017-252B-4F80-A45F-B52331673BAC}" srcOrd="0" destOrd="0" presId="urn:microsoft.com/office/officeart/2008/layout/HorizontalMultiLevelHierarchy"/>
    <dgm:cxn modelId="{9470305F-AF75-4FDA-B750-1C857E5BCBCC}" type="presParOf" srcId="{EF5007F8-0A74-4CB0-81F7-EDA02A6B2F34}" destId="{68AC519C-AC41-4DF9-945E-82385EA43671}" srcOrd="1" destOrd="0" presId="urn:microsoft.com/office/officeart/2008/layout/HorizontalMultiLevelHierarchy"/>
    <dgm:cxn modelId="{60644DA0-6D03-4674-AE7B-5148DF4246BD}" type="presParOf" srcId="{68AC519C-AC41-4DF9-945E-82385EA43671}" destId="{F687AE36-3598-4CD9-ABE4-BB07B9745D68}" srcOrd="0" destOrd="0" presId="urn:microsoft.com/office/officeart/2008/layout/HorizontalMultiLevelHierarchy"/>
    <dgm:cxn modelId="{CAC8755D-E1C4-43E4-9150-F40C00A52D34}" type="presParOf" srcId="{68AC519C-AC41-4DF9-945E-82385EA43671}" destId="{24AFE36A-A86E-4E55-82FC-8C535C5A1E66}" srcOrd="1" destOrd="0" presId="urn:microsoft.com/office/officeart/2008/layout/HorizontalMultiLevelHierarchy"/>
    <dgm:cxn modelId="{2ED69451-533E-4B94-A715-A6C7ECE212FD}" type="presParOf" srcId="{EF5007F8-0A74-4CB0-81F7-EDA02A6B2F34}" destId="{69257260-BCD6-4788-9097-0621BEE8F3CC}" srcOrd="2" destOrd="0" presId="urn:microsoft.com/office/officeart/2008/layout/HorizontalMultiLevelHierarchy"/>
    <dgm:cxn modelId="{07DB6AEB-06D5-44B7-AB5F-A10A1323C042}" type="presParOf" srcId="{69257260-BCD6-4788-9097-0621BEE8F3CC}" destId="{C557C447-8076-4F1E-B88E-C8118B2A7785}" srcOrd="0" destOrd="0" presId="urn:microsoft.com/office/officeart/2008/layout/HorizontalMultiLevelHierarchy"/>
    <dgm:cxn modelId="{F142561E-EF4F-42A1-85A0-7C3160CE79AF}" type="presParOf" srcId="{EF5007F8-0A74-4CB0-81F7-EDA02A6B2F34}" destId="{BBC43415-5289-4A7B-81CA-6B8444860CB0}" srcOrd="3" destOrd="0" presId="urn:microsoft.com/office/officeart/2008/layout/HorizontalMultiLevelHierarchy"/>
    <dgm:cxn modelId="{5FC57AF6-A07A-4DA6-B650-5E5152219663}" type="presParOf" srcId="{BBC43415-5289-4A7B-81CA-6B8444860CB0}" destId="{E9C5B6A7-0A73-4C5F-A925-CCB6640D1E2F}" srcOrd="0" destOrd="0" presId="urn:microsoft.com/office/officeart/2008/layout/HorizontalMultiLevelHierarchy"/>
    <dgm:cxn modelId="{B5385196-21C1-46BF-96D8-56681521C0B3}" type="presParOf" srcId="{BBC43415-5289-4A7B-81CA-6B8444860CB0}" destId="{16B10E71-44F3-4282-A7F6-5A4D9A0315DA}" srcOrd="1" destOrd="0" presId="urn:microsoft.com/office/officeart/2008/layout/HorizontalMultiLevelHierarchy"/>
    <dgm:cxn modelId="{00C638C9-705A-4BF2-B278-9C2D8FF26E4F}" type="presParOf" srcId="{EF5007F8-0A74-4CB0-81F7-EDA02A6B2F34}" destId="{2163FB42-4265-4872-A1E9-3EBCA8A80B90}" srcOrd="4" destOrd="0" presId="urn:microsoft.com/office/officeart/2008/layout/HorizontalMultiLevelHierarchy"/>
    <dgm:cxn modelId="{D8CB6324-FAFA-4A56-B6C4-3CF7E75A2B85}" type="presParOf" srcId="{2163FB42-4265-4872-A1E9-3EBCA8A80B90}" destId="{0957559B-773C-4DD3-B68D-398BA47CF54D}" srcOrd="0" destOrd="0" presId="urn:microsoft.com/office/officeart/2008/layout/HorizontalMultiLevelHierarchy"/>
    <dgm:cxn modelId="{59281F9D-0A8C-4F38-9E6D-00B3A5A13622}" type="presParOf" srcId="{EF5007F8-0A74-4CB0-81F7-EDA02A6B2F34}" destId="{92B5ABA5-B8DE-49EF-81DB-B387D7F3E638}" srcOrd="5" destOrd="0" presId="urn:microsoft.com/office/officeart/2008/layout/HorizontalMultiLevelHierarchy"/>
    <dgm:cxn modelId="{38AEC919-A892-4CC0-9112-1FA24438E4C1}" type="presParOf" srcId="{92B5ABA5-B8DE-49EF-81DB-B387D7F3E638}" destId="{A2FB4C91-A936-470E-A1B4-0CDFB24FD1F2}" srcOrd="0" destOrd="0" presId="urn:microsoft.com/office/officeart/2008/layout/HorizontalMultiLevelHierarchy"/>
    <dgm:cxn modelId="{22E20946-D20C-4171-AEEE-18C1DD406C25}" type="presParOf" srcId="{92B5ABA5-B8DE-49EF-81DB-B387D7F3E638}" destId="{3F1D5DC3-ABCB-43CF-8419-27F85E68E2C2}" srcOrd="1" destOrd="0" presId="urn:microsoft.com/office/officeart/2008/layout/HorizontalMultiLevelHierarchy"/>
    <dgm:cxn modelId="{DB808E2D-FFD6-4941-8F70-1A978125FCAF}" type="presParOf" srcId="{EF5007F8-0A74-4CB0-81F7-EDA02A6B2F34}" destId="{2E45D1A4-00A3-4C6C-9AF3-BC3348FF5B45}" srcOrd="6" destOrd="0" presId="urn:microsoft.com/office/officeart/2008/layout/HorizontalMultiLevelHierarchy"/>
    <dgm:cxn modelId="{4D0D1D30-B879-40B1-95E0-EA178B585AE9}" type="presParOf" srcId="{2E45D1A4-00A3-4C6C-9AF3-BC3348FF5B45}" destId="{17CD672D-3F24-4F07-8E00-A83CE45DCADC}" srcOrd="0" destOrd="0" presId="urn:microsoft.com/office/officeart/2008/layout/HorizontalMultiLevelHierarchy"/>
    <dgm:cxn modelId="{D8588BEB-F0E6-4FD7-9C59-2205F02D2D1D}" type="presParOf" srcId="{EF5007F8-0A74-4CB0-81F7-EDA02A6B2F34}" destId="{2C94F893-E628-4AC1-A15A-9B6E155E5664}" srcOrd="7" destOrd="0" presId="urn:microsoft.com/office/officeart/2008/layout/HorizontalMultiLevelHierarchy"/>
    <dgm:cxn modelId="{A59D5044-8F6C-40DD-BFC6-1A8FC545A0F2}" type="presParOf" srcId="{2C94F893-E628-4AC1-A15A-9B6E155E5664}" destId="{9521BC84-90F3-4A2E-8814-602D6DF9D588}" srcOrd="0" destOrd="0" presId="urn:microsoft.com/office/officeart/2008/layout/HorizontalMultiLevelHierarchy"/>
    <dgm:cxn modelId="{456DAA25-FA13-42DF-8C56-DBAF8280F254}" type="presParOf" srcId="{2C94F893-E628-4AC1-A15A-9B6E155E5664}" destId="{6F82FC04-20D0-4C86-9947-15F09FC2D4D5}" srcOrd="1" destOrd="0" presId="urn:microsoft.com/office/officeart/2008/layout/HorizontalMultiLevelHierarchy"/>
    <dgm:cxn modelId="{FE03FC25-696D-494A-A144-D3EEB494680C}" type="presParOf" srcId="{EF5007F8-0A74-4CB0-81F7-EDA02A6B2F34}" destId="{2FB40559-3A73-4077-B788-A615F5CF79DA}" srcOrd="8" destOrd="0" presId="urn:microsoft.com/office/officeart/2008/layout/HorizontalMultiLevelHierarchy"/>
    <dgm:cxn modelId="{745AD0D3-4EE6-48EC-841A-F7147DD92156}" type="presParOf" srcId="{2FB40559-3A73-4077-B788-A615F5CF79DA}" destId="{557104FF-7739-49DD-A0A6-8D1F4745DBE1}" srcOrd="0" destOrd="0" presId="urn:microsoft.com/office/officeart/2008/layout/HorizontalMultiLevelHierarchy"/>
    <dgm:cxn modelId="{79E30927-9934-4139-AA17-575212DAA390}" type="presParOf" srcId="{EF5007F8-0A74-4CB0-81F7-EDA02A6B2F34}" destId="{617BDB93-4491-4917-B225-EAF7ADF0198C}" srcOrd="9" destOrd="0" presId="urn:microsoft.com/office/officeart/2008/layout/HorizontalMultiLevelHierarchy"/>
    <dgm:cxn modelId="{646A2DB8-31D7-4085-A8A9-1A388D314394}" type="presParOf" srcId="{617BDB93-4491-4917-B225-EAF7ADF0198C}" destId="{45FCDF9F-02DE-4583-9726-274A7D64F96E}" srcOrd="0" destOrd="0" presId="urn:microsoft.com/office/officeart/2008/layout/HorizontalMultiLevelHierarchy"/>
    <dgm:cxn modelId="{C32F32B1-6A9D-483C-913D-D5905A556A00}" type="presParOf" srcId="{617BDB93-4491-4917-B225-EAF7ADF0198C}" destId="{F101E65C-E4BE-400D-97F8-810165FB165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7012BBE-4BF9-4EE8-B67C-633F85EF948C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CD592CA1-C09B-44A6-B7EC-66A8DEE30E9B}">
      <dgm:prSet phldrT="[文本]"/>
      <dgm:spPr/>
      <dgm:t>
        <a:bodyPr/>
        <a:lstStyle/>
        <a:p>
          <a:r>
            <a:rPr lang="zh-CN" altLang="en-US" dirty="0" smtClean="0"/>
            <a:t>针对初学者的</a:t>
          </a:r>
          <a:r>
            <a:rPr lang="en-US" altLang="zh-CN" dirty="0" smtClean="0"/>
            <a:t>OJ</a:t>
          </a:r>
          <a:endParaRPr lang="zh-CN" altLang="en-US" dirty="0"/>
        </a:p>
      </dgm:t>
    </dgm:pt>
    <dgm:pt modelId="{07ED8172-9F50-44FD-8504-18D2DCD02BA0}" type="parTrans" cxnId="{094BAFE1-A088-437A-B25C-5D18FB5315CD}">
      <dgm:prSet/>
      <dgm:spPr/>
      <dgm:t>
        <a:bodyPr/>
        <a:lstStyle/>
        <a:p>
          <a:endParaRPr lang="zh-CN" altLang="en-US"/>
        </a:p>
      </dgm:t>
    </dgm:pt>
    <dgm:pt modelId="{36F71320-731A-4A29-8D7F-45E766C41622}" type="sibTrans" cxnId="{094BAFE1-A088-437A-B25C-5D18FB5315CD}">
      <dgm:prSet/>
      <dgm:spPr/>
      <dgm:t>
        <a:bodyPr/>
        <a:lstStyle/>
        <a:p>
          <a:endParaRPr lang="zh-CN" altLang="en-US"/>
        </a:p>
      </dgm:t>
    </dgm:pt>
    <dgm:pt modelId="{69088A89-3BE9-413D-A27B-6E2FFDBCD00D}">
      <dgm:prSet phldrT="[文本]"/>
      <dgm:spPr/>
      <dgm:t>
        <a:bodyPr/>
        <a:lstStyle/>
        <a:p>
          <a:r>
            <a:rPr lang="zh-CN" altLang="en-US" dirty="0" smtClean="0"/>
            <a:t>初学者</a:t>
          </a:r>
          <a:endParaRPr lang="zh-CN" altLang="en-US" dirty="0"/>
        </a:p>
      </dgm:t>
    </dgm:pt>
    <dgm:pt modelId="{C4D2C783-0DB6-4EC4-A4F7-679D6D116DC0}" type="parTrans" cxnId="{EE997D68-55D7-4870-84C9-7CA45DFC1C97}">
      <dgm:prSet/>
      <dgm:spPr/>
      <dgm:t>
        <a:bodyPr/>
        <a:lstStyle/>
        <a:p>
          <a:endParaRPr lang="zh-CN" altLang="en-US"/>
        </a:p>
      </dgm:t>
    </dgm:pt>
    <dgm:pt modelId="{200BEB3C-37CD-4E37-B528-4D5863C2F4CD}" type="sibTrans" cxnId="{EE997D68-55D7-4870-84C9-7CA45DFC1C97}">
      <dgm:prSet/>
      <dgm:spPr/>
      <dgm:t>
        <a:bodyPr/>
        <a:lstStyle/>
        <a:p>
          <a:endParaRPr lang="zh-CN" altLang="en-US"/>
        </a:p>
      </dgm:t>
    </dgm:pt>
    <dgm:pt modelId="{8DD59B87-47DB-4B52-AB12-6FFF6CB6170E}">
      <dgm:prSet phldrT="[文本]"/>
      <dgm:spPr/>
      <dgm:t>
        <a:bodyPr/>
        <a:lstStyle/>
        <a:p>
          <a:r>
            <a:rPr lang="zh-CN" altLang="en-US" dirty="0" smtClean="0"/>
            <a:t>政策鼓励</a:t>
          </a:r>
          <a:endParaRPr lang="zh-CN" altLang="en-US" dirty="0"/>
        </a:p>
      </dgm:t>
    </dgm:pt>
    <dgm:pt modelId="{AB656937-500E-41CF-B970-B162454FC023}" type="parTrans" cxnId="{A446E0B4-F905-49FF-B6D4-3C730C9DE1FE}">
      <dgm:prSet/>
      <dgm:spPr/>
      <dgm:t>
        <a:bodyPr/>
        <a:lstStyle/>
        <a:p>
          <a:endParaRPr lang="zh-CN" altLang="en-US"/>
        </a:p>
      </dgm:t>
    </dgm:pt>
    <dgm:pt modelId="{747E3D52-787B-4417-95A4-5107A98F32D7}" type="sibTrans" cxnId="{A446E0B4-F905-49FF-B6D4-3C730C9DE1FE}">
      <dgm:prSet/>
      <dgm:spPr/>
      <dgm:t>
        <a:bodyPr/>
        <a:lstStyle/>
        <a:p>
          <a:endParaRPr lang="zh-CN" altLang="en-US"/>
        </a:p>
      </dgm:t>
    </dgm:pt>
    <dgm:pt modelId="{CD59C6E2-3ECC-429A-AF83-31F1DD0473AD}" type="pres">
      <dgm:prSet presAssocID="{E7012BBE-4BF9-4EE8-B67C-633F85EF948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E301501-C35A-487C-AB1A-A3A54C11C36E}" type="pres">
      <dgm:prSet presAssocID="{CD592CA1-C09B-44A6-B7EC-66A8DEE30E9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1351A1-246B-4677-B4C2-34E18CB04A41}" type="pres">
      <dgm:prSet presAssocID="{CD592CA1-C09B-44A6-B7EC-66A8DEE30E9B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0F7342D5-5BBA-4292-89E1-3052F035149B}" type="pres">
      <dgm:prSet presAssocID="{CD592CA1-C09B-44A6-B7EC-66A8DEE30E9B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E46F15AF-0622-4473-B4C9-EC0168BAC4C1}" type="pres">
      <dgm:prSet presAssocID="{69088A89-3BE9-413D-A27B-6E2FFDBCD00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9AAA58-504E-420F-9507-BEAFA60EAD15}" type="pres">
      <dgm:prSet presAssocID="{69088A89-3BE9-413D-A27B-6E2FFDBCD00D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E18EE3DD-C952-4B5A-90FA-E5E30D7E1097}" type="pres">
      <dgm:prSet presAssocID="{69088A89-3BE9-413D-A27B-6E2FFDBCD00D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5D649B12-25F1-4808-8ED6-8899074D8CE6}" type="pres">
      <dgm:prSet presAssocID="{8DD59B87-47DB-4B52-AB12-6FFF6CB6170E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F4693338-4D20-4247-A7B7-9485C45A2DD0}" type="pres">
      <dgm:prSet presAssocID="{8DD59B87-47DB-4B52-AB12-6FFF6CB6170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537582-359F-458E-82D1-13E19A48D159}" type="pres">
      <dgm:prSet presAssocID="{8DD59B87-47DB-4B52-AB12-6FFF6CB6170E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44FE12F1-4D93-48A0-A2E4-5D81F9A0F697}" type="pres">
      <dgm:prSet presAssocID="{8DD59B87-47DB-4B52-AB12-6FFF6CB6170E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E1678E45-37AB-4AB4-BA36-A8A0834E1ADD}" type="pres">
      <dgm:prSet presAssocID="{36F71320-731A-4A29-8D7F-45E766C41622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4041689F-4E41-4F01-9D0A-482065577BD9}" type="pres">
      <dgm:prSet presAssocID="{200BEB3C-37CD-4E37-B528-4D5863C2F4CD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DCBC3AB9-E1D2-44A3-BF3C-32034A8FA49B}" type="pres">
      <dgm:prSet presAssocID="{747E3D52-787B-4417-95A4-5107A98F32D7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3F7AEEA-E6AE-446F-A442-177E3CA15892}" type="presOf" srcId="{36F71320-731A-4A29-8D7F-45E766C41622}" destId="{E1678E45-37AB-4AB4-BA36-A8A0834E1ADD}" srcOrd="0" destOrd="0" presId="urn:microsoft.com/office/officeart/2005/8/layout/gear1"/>
    <dgm:cxn modelId="{09139C3B-3691-48A9-B939-5BB301745C36}" type="presOf" srcId="{8DD59B87-47DB-4B52-AB12-6FFF6CB6170E}" destId="{44FE12F1-4D93-48A0-A2E4-5D81F9A0F697}" srcOrd="3" destOrd="0" presId="urn:microsoft.com/office/officeart/2005/8/layout/gear1"/>
    <dgm:cxn modelId="{7DCAF07E-903A-45C5-B4E1-5E00B6FBFA93}" type="presOf" srcId="{200BEB3C-37CD-4E37-B528-4D5863C2F4CD}" destId="{4041689F-4E41-4F01-9D0A-482065577BD9}" srcOrd="0" destOrd="0" presId="urn:microsoft.com/office/officeart/2005/8/layout/gear1"/>
    <dgm:cxn modelId="{E4DA1FD3-93BA-4811-ADF4-DB7B21F20593}" type="presOf" srcId="{E7012BBE-4BF9-4EE8-B67C-633F85EF948C}" destId="{CD59C6E2-3ECC-429A-AF83-31F1DD0473AD}" srcOrd="0" destOrd="0" presId="urn:microsoft.com/office/officeart/2005/8/layout/gear1"/>
    <dgm:cxn modelId="{094BAFE1-A088-437A-B25C-5D18FB5315CD}" srcId="{E7012BBE-4BF9-4EE8-B67C-633F85EF948C}" destId="{CD592CA1-C09B-44A6-B7EC-66A8DEE30E9B}" srcOrd="0" destOrd="0" parTransId="{07ED8172-9F50-44FD-8504-18D2DCD02BA0}" sibTransId="{36F71320-731A-4A29-8D7F-45E766C41622}"/>
    <dgm:cxn modelId="{183FCF73-716E-470C-BA30-E1E5CA09F87E}" type="presOf" srcId="{8DD59B87-47DB-4B52-AB12-6FFF6CB6170E}" destId="{6C537582-359F-458E-82D1-13E19A48D159}" srcOrd="2" destOrd="0" presId="urn:microsoft.com/office/officeart/2005/8/layout/gear1"/>
    <dgm:cxn modelId="{EE997D68-55D7-4870-84C9-7CA45DFC1C97}" srcId="{E7012BBE-4BF9-4EE8-B67C-633F85EF948C}" destId="{69088A89-3BE9-413D-A27B-6E2FFDBCD00D}" srcOrd="1" destOrd="0" parTransId="{C4D2C783-0DB6-4EC4-A4F7-679D6D116DC0}" sibTransId="{200BEB3C-37CD-4E37-B528-4D5863C2F4CD}"/>
    <dgm:cxn modelId="{20F5C3FA-5CF4-4C6B-BD2D-D4C3F764B649}" type="presOf" srcId="{69088A89-3BE9-413D-A27B-6E2FFDBCD00D}" destId="{699AAA58-504E-420F-9507-BEAFA60EAD15}" srcOrd="1" destOrd="0" presId="urn:microsoft.com/office/officeart/2005/8/layout/gear1"/>
    <dgm:cxn modelId="{E6703237-2F95-47D9-90A4-E7BC70047EBA}" type="presOf" srcId="{CD592CA1-C09B-44A6-B7EC-66A8DEE30E9B}" destId="{0F7342D5-5BBA-4292-89E1-3052F035149B}" srcOrd="2" destOrd="0" presId="urn:microsoft.com/office/officeart/2005/8/layout/gear1"/>
    <dgm:cxn modelId="{D36766AE-4FA2-4D8E-AA8C-32E2ABC8D1C1}" type="presOf" srcId="{69088A89-3BE9-413D-A27B-6E2FFDBCD00D}" destId="{E18EE3DD-C952-4B5A-90FA-E5E30D7E1097}" srcOrd="2" destOrd="0" presId="urn:microsoft.com/office/officeart/2005/8/layout/gear1"/>
    <dgm:cxn modelId="{4813BA53-5669-4CB9-8769-3EF4391D61D0}" type="presOf" srcId="{8DD59B87-47DB-4B52-AB12-6FFF6CB6170E}" destId="{5D649B12-25F1-4808-8ED6-8899074D8CE6}" srcOrd="0" destOrd="0" presId="urn:microsoft.com/office/officeart/2005/8/layout/gear1"/>
    <dgm:cxn modelId="{A280353B-24B8-4313-BB55-4BDA1CD0E0A2}" type="presOf" srcId="{CD592CA1-C09B-44A6-B7EC-66A8DEE30E9B}" destId="{5E301501-C35A-487C-AB1A-A3A54C11C36E}" srcOrd="0" destOrd="0" presId="urn:microsoft.com/office/officeart/2005/8/layout/gear1"/>
    <dgm:cxn modelId="{A446E0B4-F905-49FF-B6D4-3C730C9DE1FE}" srcId="{E7012BBE-4BF9-4EE8-B67C-633F85EF948C}" destId="{8DD59B87-47DB-4B52-AB12-6FFF6CB6170E}" srcOrd="2" destOrd="0" parTransId="{AB656937-500E-41CF-B970-B162454FC023}" sibTransId="{747E3D52-787B-4417-95A4-5107A98F32D7}"/>
    <dgm:cxn modelId="{8FEA0AB1-1D6D-428E-9809-501003844FD9}" type="presOf" srcId="{CD592CA1-C09B-44A6-B7EC-66A8DEE30E9B}" destId="{271351A1-246B-4677-B4C2-34E18CB04A41}" srcOrd="1" destOrd="0" presId="urn:microsoft.com/office/officeart/2005/8/layout/gear1"/>
    <dgm:cxn modelId="{7FD2C861-E3FF-46BB-ADA4-E4136AE60484}" type="presOf" srcId="{8DD59B87-47DB-4B52-AB12-6FFF6CB6170E}" destId="{F4693338-4D20-4247-A7B7-9485C45A2DD0}" srcOrd="1" destOrd="0" presId="urn:microsoft.com/office/officeart/2005/8/layout/gear1"/>
    <dgm:cxn modelId="{7C42E99D-DB04-43D8-9814-AA4435D2DA3A}" type="presOf" srcId="{747E3D52-787B-4417-95A4-5107A98F32D7}" destId="{DCBC3AB9-E1D2-44A3-BF3C-32034A8FA49B}" srcOrd="0" destOrd="0" presId="urn:microsoft.com/office/officeart/2005/8/layout/gear1"/>
    <dgm:cxn modelId="{235A517C-D7BC-4CE3-83DD-3D4036A1FE32}" type="presOf" srcId="{69088A89-3BE9-413D-A27B-6E2FFDBCD00D}" destId="{E46F15AF-0622-4473-B4C9-EC0168BAC4C1}" srcOrd="0" destOrd="0" presId="urn:microsoft.com/office/officeart/2005/8/layout/gear1"/>
    <dgm:cxn modelId="{4756CB81-6C0A-4C07-8798-AFA0EB310E35}" type="presParOf" srcId="{CD59C6E2-3ECC-429A-AF83-31F1DD0473AD}" destId="{5E301501-C35A-487C-AB1A-A3A54C11C36E}" srcOrd="0" destOrd="0" presId="urn:microsoft.com/office/officeart/2005/8/layout/gear1"/>
    <dgm:cxn modelId="{B33CBEF9-7A9C-41EF-9CA4-B90FB15EFB0F}" type="presParOf" srcId="{CD59C6E2-3ECC-429A-AF83-31F1DD0473AD}" destId="{271351A1-246B-4677-B4C2-34E18CB04A41}" srcOrd="1" destOrd="0" presId="urn:microsoft.com/office/officeart/2005/8/layout/gear1"/>
    <dgm:cxn modelId="{3CF240E0-FC30-4A16-B58A-D213B27E7AFB}" type="presParOf" srcId="{CD59C6E2-3ECC-429A-AF83-31F1DD0473AD}" destId="{0F7342D5-5BBA-4292-89E1-3052F035149B}" srcOrd="2" destOrd="0" presId="urn:microsoft.com/office/officeart/2005/8/layout/gear1"/>
    <dgm:cxn modelId="{6B9834BC-EE89-4CD6-8CE0-51B186C929E4}" type="presParOf" srcId="{CD59C6E2-3ECC-429A-AF83-31F1DD0473AD}" destId="{E46F15AF-0622-4473-B4C9-EC0168BAC4C1}" srcOrd="3" destOrd="0" presId="urn:microsoft.com/office/officeart/2005/8/layout/gear1"/>
    <dgm:cxn modelId="{AAD45196-30F9-4053-A8CF-6A4A86CFC8DD}" type="presParOf" srcId="{CD59C6E2-3ECC-429A-AF83-31F1DD0473AD}" destId="{699AAA58-504E-420F-9507-BEAFA60EAD15}" srcOrd="4" destOrd="0" presId="urn:microsoft.com/office/officeart/2005/8/layout/gear1"/>
    <dgm:cxn modelId="{B4780439-DEE2-4CEE-AF90-190A46493AD1}" type="presParOf" srcId="{CD59C6E2-3ECC-429A-AF83-31F1DD0473AD}" destId="{E18EE3DD-C952-4B5A-90FA-E5E30D7E1097}" srcOrd="5" destOrd="0" presId="urn:microsoft.com/office/officeart/2005/8/layout/gear1"/>
    <dgm:cxn modelId="{313376F0-2A16-4709-90F6-AD9EECD83DDF}" type="presParOf" srcId="{CD59C6E2-3ECC-429A-AF83-31F1DD0473AD}" destId="{5D649B12-25F1-4808-8ED6-8899074D8CE6}" srcOrd="6" destOrd="0" presId="urn:microsoft.com/office/officeart/2005/8/layout/gear1"/>
    <dgm:cxn modelId="{6AF468D2-FD60-4151-B70B-AF21B1F2564A}" type="presParOf" srcId="{CD59C6E2-3ECC-429A-AF83-31F1DD0473AD}" destId="{F4693338-4D20-4247-A7B7-9485C45A2DD0}" srcOrd="7" destOrd="0" presId="urn:microsoft.com/office/officeart/2005/8/layout/gear1"/>
    <dgm:cxn modelId="{24A0D7AE-4A65-44FF-B727-EC68E496DAC3}" type="presParOf" srcId="{CD59C6E2-3ECC-429A-AF83-31F1DD0473AD}" destId="{6C537582-359F-458E-82D1-13E19A48D159}" srcOrd="8" destOrd="0" presId="urn:microsoft.com/office/officeart/2005/8/layout/gear1"/>
    <dgm:cxn modelId="{9F32356C-7D71-4D45-BFDA-3EF9D457847F}" type="presParOf" srcId="{CD59C6E2-3ECC-429A-AF83-31F1DD0473AD}" destId="{44FE12F1-4D93-48A0-A2E4-5D81F9A0F697}" srcOrd="9" destOrd="0" presId="urn:microsoft.com/office/officeart/2005/8/layout/gear1"/>
    <dgm:cxn modelId="{7F46C732-38A2-4E68-B2EC-D3DB4F28031B}" type="presParOf" srcId="{CD59C6E2-3ECC-429A-AF83-31F1DD0473AD}" destId="{E1678E45-37AB-4AB4-BA36-A8A0834E1ADD}" srcOrd="10" destOrd="0" presId="urn:microsoft.com/office/officeart/2005/8/layout/gear1"/>
    <dgm:cxn modelId="{505F3573-D436-422E-8256-4AE7FBEB2D22}" type="presParOf" srcId="{CD59C6E2-3ECC-429A-AF83-31F1DD0473AD}" destId="{4041689F-4E41-4F01-9D0A-482065577BD9}" srcOrd="11" destOrd="0" presId="urn:microsoft.com/office/officeart/2005/8/layout/gear1"/>
    <dgm:cxn modelId="{820EE102-1358-45C7-AC5B-F7FC6840B49A}" type="presParOf" srcId="{CD59C6E2-3ECC-429A-AF83-31F1DD0473AD}" destId="{DCBC3AB9-E1D2-44A3-BF3C-32034A8FA49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4FFB6D-7664-4E29-8F95-4198A785A6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54A14E-879E-4B86-A6E0-306A80075C31}">
      <dgm:prSet/>
      <dgm:spPr/>
      <dgm:t>
        <a:bodyPr/>
        <a:lstStyle/>
        <a:p>
          <a:pPr rtl="0"/>
          <a:r>
            <a:rPr lang="zh-CN" dirty="0" smtClean="0"/>
            <a:t>测评系统</a:t>
          </a:r>
          <a:r>
            <a:rPr lang="zh-CN" altLang="en-US" dirty="0" smtClean="0"/>
            <a:t>的</a:t>
          </a:r>
          <a:r>
            <a:rPr lang="zh-CN" dirty="0" smtClean="0"/>
            <a:t>历史</a:t>
          </a:r>
          <a:endParaRPr lang="zh-CN" dirty="0"/>
        </a:p>
      </dgm:t>
    </dgm:pt>
    <dgm:pt modelId="{B0232148-887E-41EA-8F69-62BEC9769778}" type="parTrans" cxnId="{3CAD86B3-9627-4721-8F29-450CA49676E0}">
      <dgm:prSet/>
      <dgm:spPr/>
      <dgm:t>
        <a:bodyPr/>
        <a:lstStyle/>
        <a:p>
          <a:endParaRPr lang="zh-CN" altLang="en-US"/>
        </a:p>
      </dgm:t>
    </dgm:pt>
    <dgm:pt modelId="{E271873B-D30D-45BD-8417-42BAE17EFCAE}" type="sibTrans" cxnId="{3CAD86B3-9627-4721-8F29-450CA49676E0}">
      <dgm:prSet/>
      <dgm:spPr/>
      <dgm:t>
        <a:bodyPr/>
        <a:lstStyle/>
        <a:p>
          <a:endParaRPr lang="zh-CN" altLang="en-US"/>
        </a:p>
      </dgm:t>
    </dgm:pt>
    <dgm:pt modelId="{D81D57A1-0D17-48BC-8161-88705E49FE91}">
      <dgm:prSet/>
      <dgm:spPr/>
      <dgm:t>
        <a:bodyPr/>
        <a:lstStyle/>
        <a:p>
          <a:pPr rtl="0"/>
          <a:r>
            <a:rPr lang="zh-CN" dirty="0" smtClean="0"/>
            <a:t>测评系统的实现</a:t>
          </a:r>
          <a:endParaRPr lang="zh-CN" dirty="0"/>
        </a:p>
      </dgm:t>
    </dgm:pt>
    <dgm:pt modelId="{1C9243C9-251A-400E-AA5A-442507BD16BC}" type="parTrans" cxnId="{63612CBA-D327-4237-A7A4-32D5185FAE22}">
      <dgm:prSet/>
      <dgm:spPr/>
      <dgm:t>
        <a:bodyPr/>
        <a:lstStyle/>
        <a:p>
          <a:endParaRPr lang="zh-CN" altLang="en-US"/>
        </a:p>
      </dgm:t>
    </dgm:pt>
    <dgm:pt modelId="{F9D01E22-635E-441A-B22C-A36A2D1B9B88}" type="sibTrans" cxnId="{63612CBA-D327-4237-A7A4-32D5185FAE22}">
      <dgm:prSet/>
      <dgm:spPr/>
      <dgm:t>
        <a:bodyPr/>
        <a:lstStyle/>
        <a:p>
          <a:endParaRPr lang="zh-CN" altLang="en-US"/>
        </a:p>
      </dgm:t>
    </dgm:pt>
    <dgm:pt modelId="{2220899A-31B0-4194-B33F-934916644ABD}">
      <dgm:prSet/>
      <dgm:spPr/>
      <dgm:t>
        <a:bodyPr/>
        <a:lstStyle/>
        <a:p>
          <a:pPr rtl="0"/>
          <a:r>
            <a:rPr lang="zh-CN" dirty="0" smtClean="0"/>
            <a:t>测评系统的</a:t>
          </a:r>
          <a:r>
            <a:rPr lang="zh-CN" altLang="en-US" dirty="0" smtClean="0"/>
            <a:t>哲学</a:t>
          </a:r>
          <a:endParaRPr lang="zh-CN" dirty="0"/>
        </a:p>
      </dgm:t>
    </dgm:pt>
    <dgm:pt modelId="{1FC94D15-9861-4C39-B016-5559249BCF49}" type="parTrans" cxnId="{425AF6F7-6BF3-4ED2-B4BB-D1E4D1D296AD}">
      <dgm:prSet/>
      <dgm:spPr/>
      <dgm:t>
        <a:bodyPr/>
        <a:lstStyle/>
        <a:p>
          <a:endParaRPr lang="zh-CN" altLang="en-US"/>
        </a:p>
      </dgm:t>
    </dgm:pt>
    <dgm:pt modelId="{8F0C0D8F-6724-4D55-868D-7FE21E897335}" type="sibTrans" cxnId="{425AF6F7-6BF3-4ED2-B4BB-D1E4D1D296AD}">
      <dgm:prSet/>
      <dgm:spPr/>
      <dgm:t>
        <a:bodyPr/>
        <a:lstStyle/>
        <a:p>
          <a:endParaRPr lang="zh-CN" altLang="en-US"/>
        </a:p>
      </dgm:t>
    </dgm:pt>
    <dgm:pt modelId="{920D3228-2BCD-4DDE-8DBC-7C853C1AFAAA}">
      <dgm:prSet/>
      <dgm:spPr/>
      <dgm:t>
        <a:bodyPr/>
        <a:lstStyle/>
        <a:p>
          <a:pPr rtl="0"/>
          <a:r>
            <a:rPr lang="zh-CN" dirty="0" smtClean="0"/>
            <a:t>测评系统的未来</a:t>
          </a:r>
          <a:endParaRPr lang="zh-CN" dirty="0"/>
        </a:p>
      </dgm:t>
    </dgm:pt>
    <dgm:pt modelId="{76C15A13-5091-4FE0-A98A-E9ABC863F416}" type="parTrans" cxnId="{5FC84FE0-76D8-41B4-9729-1B0AD517E6E1}">
      <dgm:prSet/>
      <dgm:spPr/>
      <dgm:t>
        <a:bodyPr/>
        <a:lstStyle/>
        <a:p>
          <a:endParaRPr lang="zh-CN" altLang="en-US"/>
        </a:p>
      </dgm:t>
    </dgm:pt>
    <dgm:pt modelId="{2C771474-21B6-4828-9E6E-DA3B7878F6E9}" type="sibTrans" cxnId="{5FC84FE0-76D8-41B4-9729-1B0AD517E6E1}">
      <dgm:prSet/>
      <dgm:spPr/>
      <dgm:t>
        <a:bodyPr/>
        <a:lstStyle/>
        <a:p>
          <a:endParaRPr lang="zh-CN" altLang="en-US"/>
        </a:p>
      </dgm:t>
    </dgm:pt>
    <dgm:pt modelId="{589BEF48-68D4-4921-92EC-D7C7FB9F09EB}" type="pres">
      <dgm:prSet presAssocID="{F64FFB6D-7664-4E29-8F95-4198A785A6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33E754-1757-4592-93CE-ABEFA1485796}" type="pres">
      <dgm:prSet presAssocID="{0C54A14E-879E-4B86-A6E0-306A80075C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E6DB95-991E-4E89-827D-FA0CAE6C46A1}" type="pres">
      <dgm:prSet presAssocID="{E271873B-D30D-45BD-8417-42BAE17EFCA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0274D96-1138-427E-8306-5DA64A421115}" type="pres">
      <dgm:prSet presAssocID="{E271873B-D30D-45BD-8417-42BAE17EFCA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86640A1-E56D-4E54-8A65-DAAC67B0AD06}" type="pres">
      <dgm:prSet presAssocID="{D81D57A1-0D17-48BC-8161-88705E49FE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9D0949-FBD8-4F97-AE04-920E4AB5C6F5}" type="pres">
      <dgm:prSet presAssocID="{F9D01E22-635E-441A-B22C-A36A2D1B9B88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B47E0A2-3AA3-41BF-B148-D0BDA3F2806C}" type="pres">
      <dgm:prSet presAssocID="{F9D01E22-635E-441A-B22C-A36A2D1B9B88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79CC8A9-B44E-441E-ADDD-093601B55051}" type="pres">
      <dgm:prSet presAssocID="{2220899A-31B0-4194-B33F-934916644AB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42ADD-470F-4985-ACC1-DBF1079DAFDE}" type="pres">
      <dgm:prSet presAssocID="{8F0C0D8F-6724-4D55-868D-7FE21E89733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074025E-266C-48E7-852C-AD1CD112E061}" type="pres">
      <dgm:prSet presAssocID="{8F0C0D8F-6724-4D55-868D-7FE21E89733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54FE9FB7-7BF9-413F-92E6-42790EA0CD04}" type="pres">
      <dgm:prSet presAssocID="{920D3228-2BCD-4DDE-8DBC-7C853C1AFA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0416D9-6543-4BD4-9A3F-7DFB4B670D67}" type="presOf" srcId="{8F0C0D8F-6724-4D55-868D-7FE21E897335}" destId="{A074025E-266C-48E7-852C-AD1CD112E061}" srcOrd="1" destOrd="0" presId="urn:microsoft.com/office/officeart/2005/8/layout/process1"/>
    <dgm:cxn modelId="{5CFC8F94-5535-49B7-9042-8036F6418D38}" type="presOf" srcId="{8F0C0D8F-6724-4D55-868D-7FE21E897335}" destId="{1A942ADD-470F-4985-ACC1-DBF1079DAFDE}" srcOrd="0" destOrd="0" presId="urn:microsoft.com/office/officeart/2005/8/layout/process1"/>
    <dgm:cxn modelId="{277C2674-3DD9-418D-8FE2-E06AF39EBB08}" type="presOf" srcId="{E271873B-D30D-45BD-8417-42BAE17EFCAE}" destId="{9DE6DB95-991E-4E89-827D-FA0CAE6C46A1}" srcOrd="0" destOrd="0" presId="urn:microsoft.com/office/officeart/2005/8/layout/process1"/>
    <dgm:cxn modelId="{C6A2D554-2CEB-4716-8EBA-DE8A6D498D1A}" type="presOf" srcId="{F9D01E22-635E-441A-B22C-A36A2D1B9B88}" destId="{CB47E0A2-3AA3-41BF-B148-D0BDA3F2806C}" srcOrd="1" destOrd="0" presId="urn:microsoft.com/office/officeart/2005/8/layout/process1"/>
    <dgm:cxn modelId="{19136AB2-14DC-42E2-B9F8-6C6BD3DE22DD}" type="presOf" srcId="{2220899A-31B0-4194-B33F-934916644ABD}" destId="{579CC8A9-B44E-441E-ADDD-093601B55051}" srcOrd="0" destOrd="0" presId="urn:microsoft.com/office/officeart/2005/8/layout/process1"/>
    <dgm:cxn modelId="{425AF6F7-6BF3-4ED2-B4BB-D1E4D1D296AD}" srcId="{F64FFB6D-7664-4E29-8F95-4198A785A6CA}" destId="{2220899A-31B0-4194-B33F-934916644ABD}" srcOrd="2" destOrd="0" parTransId="{1FC94D15-9861-4C39-B016-5559249BCF49}" sibTransId="{8F0C0D8F-6724-4D55-868D-7FE21E897335}"/>
    <dgm:cxn modelId="{B5148F52-DBB5-4EE0-A632-B5CD3B31DE09}" type="presOf" srcId="{F9D01E22-635E-441A-B22C-A36A2D1B9B88}" destId="{F39D0949-FBD8-4F97-AE04-920E4AB5C6F5}" srcOrd="0" destOrd="0" presId="urn:microsoft.com/office/officeart/2005/8/layout/process1"/>
    <dgm:cxn modelId="{5FC84FE0-76D8-41B4-9729-1B0AD517E6E1}" srcId="{F64FFB6D-7664-4E29-8F95-4198A785A6CA}" destId="{920D3228-2BCD-4DDE-8DBC-7C853C1AFAAA}" srcOrd="3" destOrd="0" parTransId="{76C15A13-5091-4FE0-A98A-E9ABC863F416}" sibTransId="{2C771474-21B6-4828-9E6E-DA3B7878F6E9}"/>
    <dgm:cxn modelId="{94E9C69F-FD99-49D0-B30D-1E9B7F9CFF80}" type="presOf" srcId="{D81D57A1-0D17-48BC-8161-88705E49FE91}" destId="{D86640A1-E56D-4E54-8A65-DAAC67B0AD06}" srcOrd="0" destOrd="0" presId="urn:microsoft.com/office/officeart/2005/8/layout/process1"/>
    <dgm:cxn modelId="{4D862DC8-69A8-4029-B8BA-A91D62B1BAB5}" type="presOf" srcId="{F64FFB6D-7664-4E29-8F95-4198A785A6CA}" destId="{589BEF48-68D4-4921-92EC-D7C7FB9F09EB}" srcOrd="0" destOrd="0" presId="urn:microsoft.com/office/officeart/2005/8/layout/process1"/>
    <dgm:cxn modelId="{97905DCD-37A4-47A9-A8BA-33DFFC66D83C}" type="presOf" srcId="{920D3228-2BCD-4DDE-8DBC-7C853C1AFAAA}" destId="{54FE9FB7-7BF9-413F-92E6-42790EA0CD04}" srcOrd="0" destOrd="0" presId="urn:microsoft.com/office/officeart/2005/8/layout/process1"/>
    <dgm:cxn modelId="{38B44198-C522-409B-B9CF-75BD0A821F09}" type="presOf" srcId="{0C54A14E-879E-4B86-A6E0-306A80075C31}" destId="{3B33E754-1757-4592-93CE-ABEFA1485796}" srcOrd="0" destOrd="0" presId="urn:microsoft.com/office/officeart/2005/8/layout/process1"/>
    <dgm:cxn modelId="{3CAD86B3-9627-4721-8F29-450CA49676E0}" srcId="{F64FFB6D-7664-4E29-8F95-4198A785A6CA}" destId="{0C54A14E-879E-4B86-A6E0-306A80075C31}" srcOrd="0" destOrd="0" parTransId="{B0232148-887E-41EA-8F69-62BEC9769778}" sibTransId="{E271873B-D30D-45BD-8417-42BAE17EFCAE}"/>
    <dgm:cxn modelId="{63612CBA-D327-4237-A7A4-32D5185FAE22}" srcId="{F64FFB6D-7664-4E29-8F95-4198A785A6CA}" destId="{D81D57A1-0D17-48BC-8161-88705E49FE91}" srcOrd="1" destOrd="0" parTransId="{1C9243C9-251A-400E-AA5A-442507BD16BC}" sibTransId="{F9D01E22-635E-441A-B22C-A36A2D1B9B88}"/>
    <dgm:cxn modelId="{003CDA6C-4B9E-4C0A-BB09-970E2349CAAA}" type="presOf" srcId="{E271873B-D30D-45BD-8417-42BAE17EFCAE}" destId="{C0274D96-1138-427E-8306-5DA64A421115}" srcOrd="1" destOrd="0" presId="urn:microsoft.com/office/officeart/2005/8/layout/process1"/>
    <dgm:cxn modelId="{BB536203-EB20-4428-BAC5-9A561AEE44BA}" type="presParOf" srcId="{589BEF48-68D4-4921-92EC-D7C7FB9F09EB}" destId="{3B33E754-1757-4592-93CE-ABEFA1485796}" srcOrd="0" destOrd="0" presId="urn:microsoft.com/office/officeart/2005/8/layout/process1"/>
    <dgm:cxn modelId="{4F60625D-3EC6-4771-A07F-DA5BBCA081CE}" type="presParOf" srcId="{589BEF48-68D4-4921-92EC-D7C7FB9F09EB}" destId="{9DE6DB95-991E-4E89-827D-FA0CAE6C46A1}" srcOrd="1" destOrd="0" presId="urn:microsoft.com/office/officeart/2005/8/layout/process1"/>
    <dgm:cxn modelId="{A9C9B091-1791-4DC9-8AEF-CA3B095B75E1}" type="presParOf" srcId="{9DE6DB95-991E-4E89-827D-FA0CAE6C46A1}" destId="{C0274D96-1138-427E-8306-5DA64A421115}" srcOrd="0" destOrd="0" presId="urn:microsoft.com/office/officeart/2005/8/layout/process1"/>
    <dgm:cxn modelId="{F012B927-AD50-4599-A7C4-0C63D1260A4E}" type="presParOf" srcId="{589BEF48-68D4-4921-92EC-D7C7FB9F09EB}" destId="{D86640A1-E56D-4E54-8A65-DAAC67B0AD06}" srcOrd="2" destOrd="0" presId="urn:microsoft.com/office/officeart/2005/8/layout/process1"/>
    <dgm:cxn modelId="{7D2B13D6-FF75-4D4D-AAA1-F211DD3AA6AF}" type="presParOf" srcId="{589BEF48-68D4-4921-92EC-D7C7FB9F09EB}" destId="{F39D0949-FBD8-4F97-AE04-920E4AB5C6F5}" srcOrd="3" destOrd="0" presId="urn:microsoft.com/office/officeart/2005/8/layout/process1"/>
    <dgm:cxn modelId="{3A612232-F1AC-41AD-8A7F-63029C0DC065}" type="presParOf" srcId="{F39D0949-FBD8-4F97-AE04-920E4AB5C6F5}" destId="{CB47E0A2-3AA3-41BF-B148-D0BDA3F2806C}" srcOrd="0" destOrd="0" presId="urn:microsoft.com/office/officeart/2005/8/layout/process1"/>
    <dgm:cxn modelId="{21AA01D6-A90A-4333-8667-73F1199374A5}" type="presParOf" srcId="{589BEF48-68D4-4921-92EC-D7C7FB9F09EB}" destId="{579CC8A9-B44E-441E-ADDD-093601B55051}" srcOrd="4" destOrd="0" presId="urn:microsoft.com/office/officeart/2005/8/layout/process1"/>
    <dgm:cxn modelId="{4AFA0C79-C162-458D-A3FD-712C7DFF7706}" type="presParOf" srcId="{589BEF48-68D4-4921-92EC-D7C7FB9F09EB}" destId="{1A942ADD-470F-4985-ACC1-DBF1079DAFDE}" srcOrd="5" destOrd="0" presId="urn:microsoft.com/office/officeart/2005/8/layout/process1"/>
    <dgm:cxn modelId="{2EDA04DF-36C6-437C-AB3F-FD566438BE4E}" type="presParOf" srcId="{1A942ADD-470F-4985-ACC1-DBF1079DAFDE}" destId="{A074025E-266C-48E7-852C-AD1CD112E061}" srcOrd="0" destOrd="0" presId="urn:microsoft.com/office/officeart/2005/8/layout/process1"/>
    <dgm:cxn modelId="{A65EA612-0B5C-4215-ACF4-76D773E8ACE9}" type="presParOf" srcId="{589BEF48-68D4-4921-92EC-D7C7FB9F09EB}" destId="{54FE9FB7-7BF9-413F-92E6-42790EA0CD0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4FFB6D-7664-4E29-8F95-4198A785A6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54A14E-879E-4B86-A6E0-306A80075C31}">
      <dgm:prSet/>
      <dgm:spPr>
        <a:solidFill>
          <a:srgbClr val="C00000"/>
        </a:solidFill>
      </dgm:spPr>
      <dgm:t>
        <a:bodyPr/>
        <a:lstStyle/>
        <a:p>
          <a:pPr rtl="0"/>
          <a:r>
            <a:rPr lang="zh-CN" dirty="0" smtClean="0"/>
            <a:t>测评系统</a:t>
          </a:r>
          <a:r>
            <a:rPr lang="zh-CN" altLang="en-US" dirty="0" smtClean="0"/>
            <a:t>的</a:t>
          </a:r>
          <a:r>
            <a:rPr lang="zh-CN" dirty="0" smtClean="0"/>
            <a:t>历史</a:t>
          </a:r>
          <a:endParaRPr lang="zh-CN" dirty="0"/>
        </a:p>
      </dgm:t>
    </dgm:pt>
    <dgm:pt modelId="{B0232148-887E-41EA-8F69-62BEC9769778}" type="parTrans" cxnId="{3CAD86B3-9627-4721-8F29-450CA49676E0}">
      <dgm:prSet/>
      <dgm:spPr/>
      <dgm:t>
        <a:bodyPr/>
        <a:lstStyle/>
        <a:p>
          <a:endParaRPr lang="zh-CN" altLang="en-US"/>
        </a:p>
      </dgm:t>
    </dgm:pt>
    <dgm:pt modelId="{E271873B-D30D-45BD-8417-42BAE17EFCAE}" type="sibTrans" cxnId="{3CAD86B3-9627-4721-8F29-450CA49676E0}">
      <dgm:prSet/>
      <dgm:spPr/>
      <dgm:t>
        <a:bodyPr/>
        <a:lstStyle/>
        <a:p>
          <a:endParaRPr lang="zh-CN" altLang="en-US"/>
        </a:p>
      </dgm:t>
    </dgm:pt>
    <dgm:pt modelId="{D81D57A1-0D17-48BC-8161-88705E49FE91}">
      <dgm:prSet/>
      <dgm:spPr/>
      <dgm:t>
        <a:bodyPr/>
        <a:lstStyle/>
        <a:p>
          <a:pPr rtl="0"/>
          <a:r>
            <a:rPr lang="zh-CN" dirty="0" smtClean="0"/>
            <a:t>测评系统的实现</a:t>
          </a:r>
          <a:endParaRPr lang="zh-CN" dirty="0"/>
        </a:p>
      </dgm:t>
    </dgm:pt>
    <dgm:pt modelId="{1C9243C9-251A-400E-AA5A-442507BD16BC}" type="parTrans" cxnId="{63612CBA-D327-4237-A7A4-32D5185FAE22}">
      <dgm:prSet/>
      <dgm:spPr/>
      <dgm:t>
        <a:bodyPr/>
        <a:lstStyle/>
        <a:p>
          <a:endParaRPr lang="zh-CN" altLang="en-US"/>
        </a:p>
      </dgm:t>
    </dgm:pt>
    <dgm:pt modelId="{F9D01E22-635E-441A-B22C-A36A2D1B9B88}" type="sibTrans" cxnId="{63612CBA-D327-4237-A7A4-32D5185FAE22}">
      <dgm:prSet/>
      <dgm:spPr/>
      <dgm:t>
        <a:bodyPr/>
        <a:lstStyle/>
        <a:p>
          <a:endParaRPr lang="zh-CN" altLang="en-US"/>
        </a:p>
      </dgm:t>
    </dgm:pt>
    <dgm:pt modelId="{2220899A-31B0-4194-B33F-934916644ABD}">
      <dgm:prSet/>
      <dgm:spPr/>
      <dgm:t>
        <a:bodyPr/>
        <a:lstStyle/>
        <a:p>
          <a:pPr rtl="0"/>
          <a:r>
            <a:rPr lang="zh-CN" dirty="0" smtClean="0"/>
            <a:t>测评系统的</a:t>
          </a:r>
          <a:r>
            <a:rPr lang="zh-CN" altLang="en-US" dirty="0" smtClean="0"/>
            <a:t>哲学</a:t>
          </a:r>
          <a:endParaRPr lang="zh-CN" dirty="0"/>
        </a:p>
      </dgm:t>
    </dgm:pt>
    <dgm:pt modelId="{1FC94D15-9861-4C39-B016-5559249BCF49}" type="parTrans" cxnId="{425AF6F7-6BF3-4ED2-B4BB-D1E4D1D296AD}">
      <dgm:prSet/>
      <dgm:spPr/>
      <dgm:t>
        <a:bodyPr/>
        <a:lstStyle/>
        <a:p>
          <a:endParaRPr lang="zh-CN" altLang="en-US"/>
        </a:p>
      </dgm:t>
    </dgm:pt>
    <dgm:pt modelId="{8F0C0D8F-6724-4D55-868D-7FE21E897335}" type="sibTrans" cxnId="{425AF6F7-6BF3-4ED2-B4BB-D1E4D1D296AD}">
      <dgm:prSet/>
      <dgm:spPr/>
      <dgm:t>
        <a:bodyPr/>
        <a:lstStyle/>
        <a:p>
          <a:endParaRPr lang="zh-CN" altLang="en-US"/>
        </a:p>
      </dgm:t>
    </dgm:pt>
    <dgm:pt modelId="{920D3228-2BCD-4DDE-8DBC-7C853C1AFAAA}">
      <dgm:prSet/>
      <dgm:spPr/>
      <dgm:t>
        <a:bodyPr/>
        <a:lstStyle/>
        <a:p>
          <a:pPr rtl="0"/>
          <a:r>
            <a:rPr lang="zh-CN" dirty="0" smtClean="0"/>
            <a:t>测评系统的未来</a:t>
          </a:r>
          <a:endParaRPr lang="zh-CN" dirty="0"/>
        </a:p>
      </dgm:t>
    </dgm:pt>
    <dgm:pt modelId="{76C15A13-5091-4FE0-A98A-E9ABC863F416}" type="parTrans" cxnId="{5FC84FE0-76D8-41B4-9729-1B0AD517E6E1}">
      <dgm:prSet/>
      <dgm:spPr/>
      <dgm:t>
        <a:bodyPr/>
        <a:lstStyle/>
        <a:p>
          <a:endParaRPr lang="zh-CN" altLang="en-US"/>
        </a:p>
      </dgm:t>
    </dgm:pt>
    <dgm:pt modelId="{2C771474-21B6-4828-9E6E-DA3B7878F6E9}" type="sibTrans" cxnId="{5FC84FE0-76D8-41B4-9729-1B0AD517E6E1}">
      <dgm:prSet/>
      <dgm:spPr/>
      <dgm:t>
        <a:bodyPr/>
        <a:lstStyle/>
        <a:p>
          <a:endParaRPr lang="zh-CN" altLang="en-US"/>
        </a:p>
      </dgm:t>
    </dgm:pt>
    <dgm:pt modelId="{589BEF48-68D4-4921-92EC-D7C7FB9F09EB}" type="pres">
      <dgm:prSet presAssocID="{F64FFB6D-7664-4E29-8F95-4198A785A6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33E754-1757-4592-93CE-ABEFA1485796}" type="pres">
      <dgm:prSet presAssocID="{0C54A14E-879E-4B86-A6E0-306A80075C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E6DB95-991E-4E89-827D-FA0CAE6C46A1}" type="pres">
      <dgm:prSet presAssocID="{E271873B-D30D-45BD-8417-42BAE17EFCA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0274D96-1138-427E-8306-5DA64A421115}" type="pres">
      <dgm:prSet presAssocID="{E271873B-D30D-45BD-8417-42BAE17EFCA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86640A1-E56D-4E54-8A65-DAAC67B0AD06}" type="pres">
      <dgm:prSet presAssocID="{D81D57A1-0D17-48BC-8161-88705E49FE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9D0949-FBD8-4F97-AE04-920E4AB5C6F5}" type="pres">
      <dgm:prSet presAssocID="{F9D01E22-635E-441A-B22C-A36A2D1B9B88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B47E0A2-3AA3-41BF-B148-D0BDA3F2806C}" type="pres">
      <dgm:prSet presAssocID="{F9D01E22-635E-441A-B22C-A36A2D1B9B88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79CC8A9-B44E-441E-ADDD-093601B55051}" type="pres">
      <dgm:prSet presAssocID="{2220899A-31B0-4194-B33F-934916644AB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42ADD-470F-4985-ACC1-DBF1079DAFDE}" type="pres">
      <dgm:prSet presAssocID="{8F0C0D8F-6724-4D55-868D-7FE21E89733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074025E-266C-48E7-852C-AD1CD112E061}" type="pres">
      <dgm:prSet presAssocID="{8F0C0D8F-6724-4D55-868D-7FE21E89733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54FE9FB7-7BF9-413F-92E6-42790EA0CD04}" type="pres">
      <dgm:prSet presAssocID="{920D3228-2BCD-4DDE-8DBC-7C853C1AFA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0416D9-6543-4BD4-9A3F-7DFB4B670D67}" type="presOf" srcId="{8F0C0D8F-6724-4D55-868D-7FE21E897335}" destId="{A074025E-266C-48E7-852C-AD1CD112E061}" srcOrd="1" destOrd="0" presId="urn:microsoft.com/office/officeart/2005/8/layout/process1"/>
    <dgm:cxn modelId="{5CFC8F94-5535-49B7-9042-8036F6418D38}" type="presOf" srcId="{8F0C0D8F-6724-4D55-868D-7FE21E897335}" destId="{1A942ADD-470F-4985-ACC1-DBF1079DAFDE}" srcOrd="0" destOrd="0" presId="urn:microsoft.com/office/officeart/2005/8/layout/process1"/>
    <dgm:cxn modelId="{277C2674-3DD9-418D-8FE2-E06AF39EBB08}" type="presOf" srcId="{E271873B-D30D-45BD-8417-42BAE17EFCAE}" destId="{9DE6DB95-991E-4E89-827D-FA0CAE6C46A1}" srcOrd="0" destOrd="0" presId="urn:microsoft.com/office/officeart/2005/8/layout/process1"/>
    <dgm:cxn modelId="{C6A2D554-2CEB-4716-8EBA-DE8A6D498D1A}" type="presOf" srcId="{F9D01E22-635E-441A-B22C-A36A2D1B9B88}" destId="{CB47E0A2-3AA3-41BF-B148-D0BDA3F2806C}" srcOrd="1" destOrd="0" presId="urn:microsoft.com/office/officeart/2005/8/layout/process1"/>
    <dgm:cxn modelId="{19136AB2-14DC-42E2-B9F8-6C6BD3DE22DD}" type="presOf" srcId="{2220899A-31B0-4194-B33F-934916644ABD}" destId="{579CC8A9-B44E-441E-ADDD-093601B55051}" srcOrd="0" destOrd="0" presId="urn:microsoft.com/office/officeart/2005/8/layout/process1"/>
    <dgm:cxn modelId="{425AF6F7-6BF3-4ED2-B4BB-D1E4D1D296AD}" srcId="{F64FFB6D-7664-4E29-8F95-4198A785A6CA}" destId="{2220899A-31B0-4194-B33F-934916644ABD}" srcOrd="2" destOrd="0" parTransId="{1FC94D15-9861-4C39-B016-5559249BCF49}" sibTransId="{8F0C0D8F-6724-4D55-868D-7FE21E897335}"/>
    <dgm:cxn modelId="{B5148F52-DBB5-4EE0-A632-B5CD3B31DE09}" type="presOf" srcId="{F9D01E22-635E-441A-B22C-A36A2D1B9B88}" destId="{F39D0949-FBD8-4F97-AE04-920E4AB5C6F5}" srcOrd="0" destOrd="0" presId="urn:microsoft.com/office/officeart/2005/8/layout/process1"/>
    <dgm:cxn modelId="{5FC84FE0-76D8-41B4-9729-1B0AD517E6E1}" srcId="{F64FFB6D-7664-4E29-8F95-4198A785A6CA}" destId="{920D3228-2BCD-4DDE-8DBC-7C853C1AFAAA}" srcOrd="3" destOrd="0" parTransId="{76C15A13-5091-4FE0-A98A-E9ABC863F416}" sibTransId="{2C771474-21B6-4828-9E6E-DA3B7878F6E9}"/>
    <dgm:cxn modelId="{94E9C69F-FD99-49D0-B30D-1E9B7F9CFF80}" type="presOf" srcId="{D81D57A1-0D17-48BC-8161-88705E49FE91}" destId="{D86640A1-E56D-4E54-8A65-DAAC67B0AD06}" srcOrd="0" destOrd="0" presId="urn:microsoft.com/office/officeart/2005/8/layout/process1"/>
    <dgm:cxn modelId="{4D862DC8-69A8-4029-B8BA-A91D62B1BAB5}" type="presOf" srcId="{F64FFB6D-7664-4E29-8F95-4198A785A6CA}" destId="{589BEF48-68D4-4921-92EC-D7C7FB9F09EB}" srcOrd="0" destOrd="0" presId="urn:microsoft.com/office/officeart/2005/8/layout/process1"/>
    <dgm:cxn modelId="{97905DCD-37A4-47A9-A8BA-33DFFC66D83C}" type="presOf" srcId="{920D3228-2BCD-4DDE-8DBC-7C853C1AFAAA}" destId="{54FE9FB7-7BF9-413F-92E6-42790EA0CD04}" srcOrd="0" destOrd="0" presId="urn:microsoft.com/office/officeart/2005/8/layout/process1"/>
    <dgm:cxn modelId="{38B44198-C522-409B-B9CF-75BD0A821F09}" type="presOf" srcId="{0C54A14E-879E-4B86-A6E0-306A80075C31}" destId="{3B33E754-1757-4592-93CE-ABEFA1485796}" srcOrd="0" destOrd="0" presId="urn:microsoft.com/office/officeart/2005/8/layout/process1"/>
    <dgm:cxn modelId="{3CAD86B3-9627-4721-8F29-450CA49676E0}" srcId="{F64FFB6D-7664-4E29-8F95-4198A785A6CA}" destId="{0C54A14E-879E-4B86-A6E0-306A80075C31}" srcOrd="0" destOrd="0" parTransId="{B0232148-887E-41EA-8F69-62BEC9769778}" sibTransId="{E271873B-D30D-45BD-8417-42BAE17EFCAE}"/>
    <dgm:cxn modelId="{63612CBA-D327-4237-A7A4-32D5185FAE22}" srcId="{F64FFB6D-7664-4E29-8F95-4198A785A6CA}" destId="{D81D57A1-0D17-48BC-8161-88705E49FE91}" srcOrd="1" destOrd="0" parTransId="{1C9243C9-251A-400E-AA5A-442507BD16BC}" sibTransId="{F9D01E22-635E-441A-B22C-A36A2D1B9B88}"/>
    <dgm:cxn modelId="{003CDA6C-4B9E-4C0A-BB09-970E2349CAAA}" type="presOf" srcId="{E271873B-D30D-45BD-8417-42BAE17EFCAE}" destId="{C0274D96-1138-427E-8306-5DA64A421115}" srcOrd="1" destOrd="0" presId="urn:microsoft.com/office/officeart/2005/8/layout/process1"/>
    <dgm:cxn modelId="{BB536203-EB20-4428-BAC5-9A561AEE44BA}" type="presParOf" srcId="{589BEF48-68D4-4921-92EC-D7C7FB9F09EB}" destId="{3B33E754-1757-4592-93CE-ABEFA1485796}" srcOrd="0" destOrd="0" presId="urn:microsoft.com/office/officeart/2005/8/layout/process1"/>
    <dgm:cxn modelId="{4F60625D-3EC6-4771-A07F-DA5BBCA081CE}" type="presParOf" srcId="{589BEF48-68D4-4921-92EC-D7C7FB9F09EB}" destId="{9DE6DB95-991E-4E89-827D-FA0CAE6C46A1}" srcOrd="1" destOrd="0" presId="urn:microsoft.com/office/officeart/2005/8/layout/process1"/>
    <dgm:cxn modelId="{A9C9B091-1791-4DC9-8AEF-CA3B095B75E1}" type="presParOf" srcId="{9DE6DB95-991E-4E89-827D-FA0CAE6C46A1}" destId="{C0274D96-1138-427E-8306-5DA64A421115}" srcOrd="0" destOrd="0" presId="urn:microsoft.com/office/officeart/2005/8/layout/process1"/>
    <dgm:cxn modelId="{F012B927-AD50-4599-A7C4-0C63D1260A4E}" type="presParOf" srcId="{589BEF48-68D4-4921-92EC-D7C7FB9F09EB}" destId="{D86640A1-E56D-4E54-8A65-DAAC67B0AD06}" srcOrd="2" destOrd="0" presId="urn:microsoft.com/office/officeart/2005/8/layout/process1"/>
    <dgm:cxn modelId="{7D2B13D6-FF75-4D4D-AAA1-F211DD3AA6AF}" type="presParOf" srcId="{589BEF48-68D4-4921-92EC-D7C7FB9F09EB}" destId="{F39D0949-FBD8-4F97-AE04-920E4AB5C6F5}" srcOrd="3" destOrd="0" presId="urn:microsoft.com/office/officeart/2005/8/layout/process1"/>
    <dgm:cxn modelId="{3A612232-F1AC-41AD-8A7F-63029C0DC065}" type="presParOf" srcId="{F39D0949-FBD8-4F97-AE04-920E4AB5C6F5}" destId="{CB47E0A2-3AA3-41BF-B148-D0BDA3F2806C}" srcOrd="0" destOrd="0" presId="urn:microsoft.com/office/officeart/2005/8/layout/process1"/>
    <dgm:cxn modelId="{21AA01D6-A90A-4333-8667-73F1199374A5}" type="presParOf" srcId="{589BEF48-68D4-4921-92EC-D7C7FB9F09EB}" destId="{579CC8A9-B44E-441E-ADDD-093601B55051}" srcOrd="4" destOrd="0" presId="urn:microsoft.com/office/officeart/2005/8/layout/process1"/>
    <dgm:cxn modelId="{4AFA0C79-C162-458D-A3FD-712C7DFF7706}" type="presParOf" srcId="{589BEF48-68D4-4921-92EC-D7C7FB9F09EB}" destId="{1A942ADD-470F-4985-ACC1-DBF1079DAFDE}" srcOrd="5" destOrd="0" presId="urn:microsoft.com/office/officeart/2005/8/layout/process1"/>
    <dgm:cxn modelId="{2EDA04DF-36C6-437C-AB3F-FD566438BE4E}" type="presParOf" srcId="{1A942ADD-470F-4985-ACC1-DBF1079DAFDE}" destId="{A074025E-266C-48E7-852C-AD1CD112E061}" srcOrd="0" destOrd="0" presId="urn:microsoft.com/office/officeart/2005/8/layout/process1"/>
    <dgm:cxn modelId="{A65EA612-0B5C-4215-ACF4-76D773E8ACE9}" type="presParOf" srcId="{589BEF48-68D4-4921-92EC-D7C7FB9F09EB}" destId="{54FE9FB7-7BF9-413F-92E6-42790EA0CD0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DDAAAC-03BB-45D3-8614-8AD4E67CBE7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96FD02-BD3C-4789-B4A5-CF496AE1B88E}">
      <dgm:prSet phldrT="[文本]"/>
      <dgm:spPr/>
      <dgm:t>
        <a:bodyPr/>
        <a:lstStyle/>
        <a:p>
          <a:r>
            <a:rPr lang="en-US" altLang="zh-CN" dirty="0" smtClean="0"/>
            <a:t>ACM</a:t>
          </a:r>
          <a:endParaRPr lang="zh-CN" altLang="en-US" dirty="0"/>
        </a:p>
      </dgm:t>
    </dgm:pt>
    <dgm:pt modelId="{1E2A4F72-2F87-4B6A-811B-1C0A65A4D207}" type="parTrans" cxnId="{0A0AE58A-4206-4AAE-9571-58B4B1265C46}">
      <dgm:prSet/>
      <dgm:spPr/>
      <dgm:t>
        <a:bodyPr/>
        <a:lstStyle/>
        <a:p>
          <a:endParaRPr lang="zh-CN" altLang="en-US"/>
        </a:p>
      </dgm:t>
    </dgm:pt>
    <dgm:pt modelId="{16F823E5-BF68-43E5-ACB8-3BFEBF906ABF}" type="sibTrans" cxnId="{0A0AE58A-4206-4AAE-9571-58B4B1265C46}">
      <dgm:prSet/>
      <dgm:spPr/>
      <dgm:t>
        <a:bodyPr/>
        <a:lstStyle/>
        <a:p>
          <a:endParaRPr lang="zh-CN" altLang="en-US"/>
        </a:p>
      </dgm:t>
    </dgm:pt>
    <dgm:pt modelId="{397BF5FE-47FE-4EEE-914A-11C32F5BDB4E}">
      <dgm:prSet phldrT="[文本]"/>
      <dgm:spPr/>
      <dgm:t>
        <a:bodyPr/>
        <a:lstStyle/>
        <a:p>
          <a:r>
            <a:rPr lang="zh-CN" altLang="en-US" dirty="0" smtClean="0"/>
            <a:t>大学生竞赛</a:t>
          </a:r>
          <a:endParaRPr lang="zh-CN" altLang="en-US" dirty="0"/>
        </a:p>
      </dgm:t>
    </dgm:pt>
    <dgm:pt modelId="{685F3DFA-E5C1-4554-B1AD-A2BB9E3254C3}" type="parTrans" cxnId="{ED18D7ED-506C-4608-83D7-C93EE70CB447}">
      <dgm:prSet/>
      <dgm:spPr/>
      <dgm:t>
        <a:bodyPr/>
        <a:lstStyle/>
        <a:p>
          <a:endParaRPr lang="zh-CN" altLang="en-US"/>
        </a:p>
      </dgm:t>
    </dgm:pt>
    <dgm:pt modelId="{3F804CE2-4964-45C8-A33A-292BCC285DF7}" type="sibTrans" cxnId="{ED18D7ED-506C-4608-83D7-C93EE70CB447}">
      <dgm:prSet/>
      <dgm:spPr/>
      <dgm:t>
        <a:bodyPr/>
        <a:lstStyle/>
        <a:p>
          <a:endParaRPr lang="zh-CN" altLang="en-US"/>
        </a:p>
      </dgm:t>
    </dgm:pt>
    <dgm:pt modelId="{A9D8E1E7-6948-47AC-AD89-973F30ADF78C}">
      <dgm:prSet phldrT="[文本]"/>
      <dgm:spPr/>
      <dgm:t>
        <a:bodyPr/>
        <a:lstStyle/>
        <a:p>
          <a:r>
            <a:rPr lang="zh-CN" altLang="en-US" dirty="0" smtClean="0"/>
            <a:t>竞赛始于</a:t>
          </a:r>
          <a:r>
            <a:rPr lang="en-US" altLang="zh-CN" dirty="0" smtClean="0"/>
            <a:t>1970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FC96D37A-BABB-4295-A406-D54089150812}" type="parTrans" cxnId="{C31FB3BB-CC7C-4699-81A0-B39F2E70BCFF}">
      <dgm:prSet/>
      <dgm:spPr/>
      <dgm:t>
        <a:bodyPr/>
        <a:lstStyle/>
        <a:p>
          <a:endParaRPr lang="zh-CN" altLang="en-US"/>
        </a:p>
      </dgm:t>
    </dgm:pt>
    <dgm:pt modelId="{2A53C674-7A1F-4BC9-9082-FD782E2BF96B}" type="sibTrans" cxnId="{C31FB3BB-CC7C-4699-81A0-B39F2E70BCFF}">
      <dgm:prSet/>
      <dgm:spPr/>
      <dgm:t>
        <a:bodyPr/>
        <a:lstStyle/>
        <a:p>
          <a:endParaRPr lang="zh-CN" altLang="en-US"/>
        </a:p>
      </dgm:t>
    </dgm:pt>
    <dgm:pt modelId="{576F75CC-DBDF-41B3-922B-4CD579923C34}">
      <dgm:prSet phldrT="[文本]"/>
      <dgm:spPr/>
      <dgm:t>
        <a:bodyPr/>
        <a:lstStyle/>
        <a:p>
          <a:r>
            <a:rPr lang="en-US" altLang="zh-CN" dirty="0" smtClean="0"/>
            <a:t>NOI</a:t>
          </a:r>
          <a:endParaRPr lang="zh-CN" altLang="en-US" dirty="0"/>
        </a:p>
      </dgm:t>
    </dgm:pt>
    <dgm:pt modelId="{1674CE5B-D1A6-4A5A-9C4C-8B24CE352048}" type="parTrans" cxnId="{C60F3CF4-0EE8-4F49-9115-78B49682F31C}">
      <dgm:prSet/>
      <dgm:spPr/>
      <dgm:t>
        <a:bodyPr/>
        <a:lstStyle/>
        <a:p>
          <a:endParaRPr lang="zh-CN" altLang="en-US"/>
        </a:p>
      </dgm:t>
    </dgm:pt>
    <dgm:pt modelId="{07968F8B-52B0-4022-A8C4-F571957828CA}" type="sibTrans" cxnId="{C60F3CF4-0EE8-4F49-9115-78B49682F31C}">
      <dgm:prSet/>
      <dgm:spPr/>
      <dgm:t>
        <a:bodyPr/>
        <a:lstStyle/>
        <a:p>
          <a:endParaRPr lang="zh-CN" altLang="en-US"/>
        </a:p>
      </dgm:t>
    </dgm:pt>
    <dgm:pt modelId="{AF78E618-AD14-4D37-A181-56A1F85926A2}">
      <dgm:prSet phldrT="[文本]"/>
      <dgm:spPr/>
      <dgm:t>
        <a:bodyPr/>
        <a:lstStyle/>
        <a:p>
          <a:r>
            <a:rPr lang="zh-CN" altLang="en-US" dirty="0" smtClean="0"/>
            <a:t>程序设计竞赛出身</a:t>
          </a:r>
          <a:endParaRPr lang="zh-CN" altLang="en-US" dirty="0"/>
        </a:p>
      </dgm:t>
    </dgm:pt>
    <dgm:pt modelId="{5109E8CE-8603-4F36-9D31-5020BF7FA98A}" type="parTrans" cxnId="{D72939D6-C418-4794-A593-DD83AA2E4D7B}">
      <dgm:prSet/>
      <dgm:spPr/>
      <dgm:t>
        <a:bodyPr/>
        <a:lstStyle/>
        <a:p>
          <a:endParaRPr lang="zh-CN" altLang="en-US"/>
        </a:p>
      </dgm:t>
    </dgm:pt>
    <dgm:pt modelId="{85334C81-B06C-48CD-8BC8-C72CBFC81BAE}" type="sibTrans" cxnId="{D72939D6-C418-4794-A593-DD83AA2E4D7B}">
      <dgm:prSet/>
      <dgm:spPr/>
      <dgm:t>
        <a:bodyPr/>
        <a:lstStyle/>
        <a:p>
          <a:endParaRPr lang="zh-CN" altLang="en-US"/>
        </a:p>
      </dgm:t>
    </dgm:pt>
    <dgm:pt modelId="{7D622CEF-2830-476C-A7A2-F24F1AB5CAE3}">
      <dgm:prSet phldrT="[文本]"/>
      <dgm:spPr/>
      <dgm:t>
        <a:bodyPr/>
        <a:lstStyle/>
        <a:p>
          <a:r>
            <a:rPr lang="zh-CN" altLang="en-US" dirty="0" smtClean="0"/>
            <a:t>竞赛始于</a:t>
          </a:r>
          <a:r>
            <a:rPr lang="en-US" altLang="zh-CN" dirty="0" smtClean="0"/>
            <a:t>1984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FCE5A6CA-E484-46F8-AB06-F49B2C101573}" type="parTrans" cxnId="{6F2ACBF5-8F9E-4834-82F2-44672A992FED}">
      <dgm:prSet/>
      <dgm:spPr/>
      <dgm:t>
        <a:bodyPr/>
        <a:lstStyle/>
        <a:p>
          <a:endParaRPr lang="zh-CN" altLang="en-US"/>
        </a:p>
      </dgm:t>
    </dgm:pt>
    <dgm:pt modelId="{15A198F5-BD34-47A4-98BB-D38D2178C332}" type="sibTrans" cxnId="{6F2ACBF5-8F9E-4834-82F2-44672A992FED}">
      <dgm:prSet/>
      <dgm:spPr/>
      <dgm:t>
        <a:bodyPr/>
        <a:lstStyle/>
        <a:p>
          <a:endParaRPr lang="zh-CN" altLang="en-US"/>
        </a:p>
      </dgm:t>
    </dgm:pt>
    <dgm:pt modelId="{E60DC177-131B-4568-8C26-BD701365FDBB}">
      <dgm:prSet phldrT="[文本]"/>
      <dgm:spPr/>
      <dgm:t>
        <a:bodyPr/>
        <a:lstStyle/>
        <a:p>
          <a:r>
            <a:rPr lang="en-US" altLang="zh-CN" dirty="0" smtClean="0"/>
            <a:t>IOI</a:t>
          </a:r>
          <a:endParaRPr lang="zh-CN" altLang="en-US" dirty="0"/>
        </a:p>
      </dgm:t>
    </dgm:pt>
    <dgm:pt modelId="{5CED829E-F0D3-4C20-B26B-A9032FFA677A}" type="parTrans" cxnId="{C6C3B30D-5014-4EB9-ADB2-5FF2D7C72AB7}">
      <dgm:prSet/>
      <dgm:spPr/>
      <dgm:t>
        <a:bodyPr/>
        <a:lstStyle/>
        <a:p>
          <a:endParaRPr lang="zh-CN" altLang="en-US"/>
        </a:p>
      </dgm:t>
    </dgm:pt>
    <dgm:pt modelId="{39443F6A-90F5-4CF8-972E-3D172735A36B}" type="sibTrans" cxnId="{C6C3B30D-5014-4EB9-ADB2-5FF2D7C72AB7}">
      <dgm:prSet/>
      <dgm:spPr/>
      <dgm:t>
        <a:bodyPr/>
        <a:lstStyle/>
        <a:p>
          <a:endParaRPr lang="zh-CN" altLang="en-US"/>
        </a:p>
      </dgm:t>
    </dgm:pt>
    <dgm:pt modelId="{F0AB9DF8-B9B9-4898-A929-6CD57DD98419}">
      <dgm:prSet phldrT="[文本]"/>
      <dgm:spPr/>
      <dgm:t>
        <a:bodyPr/>
        <a:lstStyle/>
        <a:p>
          <a:r>
            <a:rPr lang="zh-CN" altLang="en-US" dirty="0" smtClean="0"/>
            <a:t>奥林匹克竞赛</a:t>
          </a:r>
          <a:endParaRPr lang="zh-CN" altLang="en-US" dirty="0"/>
        </a:p>
      </dgm:t>
    </dgm:pt>
    <dgm:pt modelId="{D243500F-A8A4-4607-970F-DBD08ABA86F7}" type="parTrans" cxnId="{7F6E5611-E4C8-4D35-887C-84BE44D1AB8E}">
      <dgm:prSet/>
      <dgm:spPr/>
      <dgm:t>
        <a:bodyPr/>
        <a:lstStyle/>
        <a:p>
          <a:endParaRPr lang="zh-CN" altLang="en-US"/>
        </a:p>
      </dgm:t>
    </dgm:pt>
    <dgm:pt modelId="{536A7916-598F-4064-AC41-C6633512AFD5}" type="sibTrans" cxnId="{7F6E5611-E4C8-4D35-887C-84BE44D1AB8E}">
      <dgm:prSet/>
      <dgm:spPr/>
      <dgm:t>
        <a:bodyPr/>
        <a:lstStyle/>
        <a:p>
          <a:endParaRPr lang="zh-CN" altLang="en-US"/>
        </a:p>
      </dgm:t>
    </dgm:pt>
    <dgm:pt modelId="{C686A190-7AA0-4FF9-B0FE-4C42D1404C14}">
      <dgm:prSet phldrT="[文本]"/>
      <dgm:spPr/>
      <dgm:t>
        <a:bodyPr/>
        <a:lstStyle/>
        <a:p>
          <a:r>
            <a:rPr lang="zh-CN" altLang="en-US" dirty="0" smtClean="0"/>
            <a:t>竞赛始于</a:t>
          </a:r>
          <a:r>
            <a:rPr lang="en-US" altLang="zh-CN" dirty="0" smtClean="0"/>
            <a:t>1989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91F06B4B-74B6-4409-9BB7-17252899E5D6}" type="parTrans" cxnId="{DB98F78E-5C08-40BB-947E-9C30FB71F514}">
      <dgm:prSet/>
      <dgm:spPr/>
      <dgm:t>
        <a:bodyPr/>
        <a:lstStyle/>
        <a:p>
          <a:endParaRPr lang="zh-CN" altLang="en-US"/>
        </a:p>
      </dgm:t>
    </dgm:pt>
    <dgm:pt modelId="{49086F2E-E7A0-4F83-917D-679E0F7AB6E7}" type="sibTrans" cxnId="{DB98F78E-5C08-40BB-947E-9C30FB71F514}">
      <dgm:prSet/>
      <dgm:spPr/>
      <dgm:t>
        <a:bodyPr/>
        <a:lstStyle/>
        <a:p>
          <a:endParaRPr lang="zh-CN" altLang="en-US"/>
        </a:p>
      </dgm:t>
    </dgm:pt>
    <dgm:pt modelId="{08C16049-1286-4FFE-B7ED-AD119515BD51}">
      <dgm:prSet phldrT="[文本]"/>
      <dgm:spPr/>
      <dgm:t>
        <a:bodyPr/>
        <a:lstStyle/>
        <a:p>
          <a:r>
            <a:rPr lang="zh-CN" altLang="en-US" dirty="0" smtClean="0"/>
            <a:t>自动评测始于</a:t>
          </a:r>
          <a:r>
            <a:rPr lang="en-US" altLang="zh-CN" dirty="0" smtClean="0"/>
            <a:t>1989</a:t>
          </a:r>
          <a:r>
            <a:rPr lang="zh-CN" altLang="en-US" dirty="0" smtClean="0"/>
            <a:t>年以前</a:t>
          </a:r>
          <a:endParaRPr lang="zh-CN" altLang="en-US" dirty="0"/>
        </a:p>
      </dgm:t>
    </dgm:pt>
    <dgm:pt modelId="{3208E8B3-70BA-475A-AA0F-9A2C7F919EA8}" type="parTrans" cxnId="{38F33A4C-EF3E-460F-A432-A45432F58F48}">
      <dgm:prSet/>
      <dgm:spPr/>
      <dgm:t>
        <a:bodyPr/>
        <a:lstStyle/>
        <a:p>
          <a:endParaRPr lang="zh-CN" altLang="en-US"/>
        </a:p>
      </dgm:t>
    </dgm:pt>
    <dgm:pt modelId="{50A1BDB7-61EF-4E41-A1C0-AE5BF6616B65}" type="sibTrans" cxnId="{38F33A4C-EF3E-460F-A432-A45432F58F48}">
      <dgm:prSet/>
      <dgm:spPr/>
      <dgm:t>
        <a:bodyPr/>
        <a:lstStyle/>
        <a:p>
          <a:endParaRPr lang="zh-CN" altLang="en-US"/>
        </a:p>
      </dgm:t>
    </dgm:pt>
    <dgm:pt modelId="{3779D22E-7974-4173-8ACC-038465323672}">
      <dgm:prSet phldrT="[文本]"/>
      <dgm:spPr/>
      <dgm:t>
        <a:bodyPr/>
        <a:lstStyle/>
        <a:p>
          <a:r>
            <a:rPr lang="zh-CN" altLang="en-US" dirty="0" smtClean="0"/>
            <a:t>自动评测始于</a:t>
          </a:r>
          <a:r>
            <a:rPr lang="en-US" altLang="zh-CN" dirty="0" smtClean="0"/>
            <a:t>2000</a:t>
          </a:r>
          <a:r>
            <a:rPr lang="zh-CN" altLang="en-US" dirty="0" smtClean="0"/>
            <a:t>年以后</a:t>
          </a:r>
          <a:endParaRPr lang="zh-CN" altLang="en-US" dirty="0"/>
        </a:p>
      </dgm:t>
    </dgm:pt>
    <dgm:pt modelId="{027076AE-6813-4569-9284-C74F75DAB8E4}" type="parTrans" cxnId="{E35E0399-A5FA-4D9D-9279-CC06DFE7CBA5}">
      <dgm:prSet/>
      <dgm:spPr/>
      <dgm:t>
        <a:bodyPr/>
        <a:lstStyle/>
        <a:p>
          <a:endParaRPr lang="zh-CN" altLang="en-US"/>
        </a:p>
      </dgm:t>
    </dgm:pt>
    <dgm:pt modelId="{A2364458-1742-47A7-B98C-FE14F0A18E55}" type="sibTrans" cxnId="{E35E0399-A5FA-4D9D-9279-CC06DFE7CBA5}">
      <dgm:prSet/>
      <dgm:spPr/>
      <dgm:t>
        <a:bodyPr/>
        <a:lstStyle/>
        <a:p>
          <a:endParaRPr lang="zh-CN" altLang="en-US"/>
        </a:p>
      </dgm:t>
    </dgm:pt>
    <dgm:pt modelId="{AAAD22C9-E7D0-4767-B629-7071A49C67A4}">
      <dgm:prSet phldrT="[文本]"/>
      <dgm:spPr/>
      <dgm:t>
        <a:bodyPr/>
        <a:lstStyle/>
        <a:p>
          <a:r>
            <a:rPr lang="zh-CN" altLang="en-US" dirty="0" smtClean="0"/>
            <a:t>自动评测始于</a:t>
          </a:r>
          <a:r>
            <a:rPr lang="en-US" altLang="zh-CN" dirty="0" smtClean="0"/>
            <a:t>1994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31CE8338-A425-4213-B86D-7A6463A29B5B}" type="parTrans" cxnId="{C9B7A173-E6BE-46CF-ACAD-DA71EFE52103}">
      <dgm:prSet/>
      <dgm:spPr/>
      <dgm:t>
        <a:bodyPr/>
        <a:lstStyle/>
        <a:p>
          <a:endParaRPr lang="zh-CN" altLang="en-US"/>
        </a:p>
      </dgm:t>
    </dgm:pt>
    <dgm:pt modelId="{FBBFC23F-8739-4C16-8484-001015BA169A}" type="sibTrans" cxnId="{C9B7A173-E6BE-46CF-ACAD-DA71EFE52103}">
      <dgm:prSet/>
      <dgm:spPr/>
      <dgm:t>
        <a:bodyPr/>
        <a:lstStyle/>
        <a:p>
          <a:endParaRPr lang="zh-CN" altLang="en-US"/>
        </a:p>
      </dgm:t>
    </dgm:pt>
    <dgm:pt modelId="{6E56D256-940C-45B1-AF0F-121EF2AEAED6}" type="pres">
      <dgm:prSet presAssocID="{2EDDAAAC-03BB-45D3-8614-8AD4E67CBE7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0A31037-105A-408E-BA86-35C53F2203B8}" type="pres">
      <dgm:prSet presAssocID="{5596FD02-BD3C-4789-B4A5-CF496AE1B88E}" presName="root" presStyleCnt="0"/>
      <dgm:spPr/>
    </dgm:pt>
    <dgm:pt modelId="{F2E7F4B0-835B-48DB-A5B7-AC336990B914}" type="pres">
      <dgm:prSet presAssocID="{5596FD02-BD3C-4789-B4A5-CF496AE1B88E}" presName="rootComposite" presStyleCnt="0"/>
      <dgm:spPr/>
    </dgm:pt>
    <dgm:pt modelId="{E2D08F7E-401E-4621-B1A2-8ECEB6DBBDF2}" type="pres">
      <dgm:prSet presAssocID="{5596FD02-BD3C-4789-B4A5-CF496AE1B88E}" presName="rootText" presStyleLbl="node1" presStyleIdx="0" presStyleCnt="3" custScaleX="217171"/>
      <dgm:spPr/>
      <dgm:t>
        <a:bodyPr/>
        <a:lstStyle/>
        <a:p>
          <a:endParaRPr lang="zh-CN" altLang="en-US"/>
        </a:p>
      </dgm:t>
    </dgm:pt>
    <dgm:pt modelId="{AD85F30B-60A3-4669-8A1E-AD20FBA422B4}" type="pres">
      <dgm:prSet presAssocID="{5596FD02-BD3C-4789-B4A5-CF496AE1B88E}" presName="rootConnector" presStyleLbl="node1" presStyleIdx="0" presStyleCnt="3"/>
      <dgm:spPr/>
      <dgm:t>
        <a:bodyPr/>
        <a:lstStyle/>
        <a:p>
          <a:endParaRPr lang="zh-CN" altLang="en-US"/>
        </a:p>
      </dgm:t>
    </dgm:pt>
    <dgm:pt modelId="{BD8ABFB3-C302-4A55-922F-49C1E335C1F8}" type="pres">
      <dgm:prSet presAssocID="{5596FD02-BD3C-4789-B4A5-CF496AE1B88E}" presName="childShape" presStyleCnt="0"/>
      <dgm:spPr/>
    </dgm:pt>
    <dgm:pt modelId="{5BC5D3ED-83B1-4DAB-929F-3B77C5A2A2CF}" type="pres">
      <dgm:prSet presAssocID="{685F3DFA-E5C1-4554-B1AD-A2BB9E3254C3}" presName="Name13" presStyleLbl="parChTrans1D2" presStyleIdx="0" presStyleCnt="9"/>
      <dgm:spPr/>
      <dgm:t>
        <a:bodyPr/>
        <a:lstStyle/>
        <a:p>
          <a:endParaRPr lang="zh-CN" altLang="en-US"/>
        </a:p>
      </dgm:t>
    </dgm:pt>
    <dgm:pt modelId="{AA27C0FC-BA77-4213-99AB-07E5ACB28C60}" type="pres">
      <dgm:prSet presAssocID="{397BF5FE-47FE-4EEE-914A-11C32F5BDB4E}" presName="childText" presStyleLbl="bgAcc1" presStyleIdx="0" presStyleCnt="9" custScaleX="2171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53BB3B-CA68-45D5-8D40-033D42881DE4}" type="pres">
      <dgm:prSet presAssocID="{FC96D37A-BABB-4295-A406-D54089150812}" presName="Name13" presStyleLbl="parChTrans1D2" presStyleIdx="1" presStyleCnt="9"/>
      <dgm:spPr/>
      <dgm:t>
        <a:bodyPr/>
        <a:lstStyle/>
        <a:p>
          <a:endParaRPr lang="zh-CN" altLang="en-US"/>
        </a:p>
      </dgm:t>
    </dgm:pt>
    <dgm:pt modelId="{D7D44F1F-16B4-4813-A7E3-6388329B7A26}" type="pres">
      <dgm:prSet presAssocID="{A9D8E1E7-6948-47AC-AD89-973F30ADF78C}" presName="childText" presStyleLbl="bgAcc1" presStyleIdx="1" presStyleCnt="9" custScaleX="2171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64F4FA-D49C-4312-9F7C-B29414FD91F4}" type="pres">
      <dgm:prSet presAssocID="{3208E8B3-70BA-475A-AA0F-9A2C7F919EA8}" presName="Name13" presStyleLbl="parChTrans1D2" presStyleIdx="2" presStyleCnt="9"/>
      <dgm:spPr/>
      <dgm:t>
        <a:bodyPr/>
        <a:lstStyle/>
        <a:p>
          <a:endParaRPr lang="zh-CN" altLang="en-US"/>
        </a:p>
      </dgm:t>
    </dgm:pt>
    <dgm:pt modelId="{3319290D-DB9B-414F-A7F0-46BCF05DE316}" type="pres">
      <dgm:prSet presAssocID="{08C16049-1286-4FFE-B7ED-AD119515BD51}" presName="childText" presStyleLbl="bgAcc1" presStyleIdx="2" presStyleCnt="9" custScaleX="2171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C4182F-5ACD-4AA9-98BC-BED3A49B2551}" type="pres">
      <dgm:prSet presAssocID="{576F75CC-DBDF-41B3-922B-4CD579923C34}" presName="root" presStyleCnt="0"/>
      <dgm:spPr/>
    </dgm:pt>
    <dgm:pt modelId="{728F4259-6785-472A-ABC0-33BFE5EA3683}" type="pres">
      <dgm:prSet presAssocID="{576F75CC-DBDF-41B3-922B-4CD579923C34}" presName="rootComposite" presStyleCnt="0"/>
      <dgm:spPr/>
    </dgm:pt>
    <dgm:pt modelId="{5FF08A35-5A98-4483-8160-1516223B0C6A}" type="pres">
      <dgm:prSet presAssocID="{576F75CC-DBDF-41B3-922B-4CD579923C34}" presName="rootText" presStyleLbl="node1" presStyleIdx="1" presStyleCnt="3" custScaleX="217171"/>
      <dgm:spPr/>
      <dgm:t>
        <a:bodyPr/>
        <a:lstStyle/>
        <a:p>
          <a:endParaRPr lang="zh-CN" altLang="en-US"/>
        </a:p>
      </dgm:t>
    </dgm:pt>
    <dgm:pt modelId="{30DDAECA-A25E-4796-8CBA-56079DAFF45D}" type="pres">
      <dgm:prSet presAssocID="{576F75CC-DBDF-41B3-922B-4CD579923C34}" presName="rootConnector" presStyleLbl="node1" presStyleIdx="1" presStyleCnt="3"/>
      <dgm:spPr/>
      <dgm:t>
        <a:bodyPr/>
        <a:lstStyle/>
        <a:p>
          <a:endParaRPr lang="zh-CN" altLang="en-US"/>
        </a:p>
      </dgm:t>
    </dgm:pt>
    <dgm:pt modelId="{4257D264-B371-4DA0-ABEA-CAF27AC08EA5}" type="pres">
      <dgm:prSet presAssocID="{576F75CC-DBDF-41B3-922B-4CD579923C34}" presName="childShape" presStyleCnt="0"/>
      <dgm:spPr/>
    </dgm:pt>
    <dgm:pt modelId="{55220D57-99DE-4967-9354-2772321CD0FA}" type="pres">
      <dgm:prSet presAssocID="{5109E8CE-8603-4F36-9D31-5020BF7FA98A}" presName="Name13" presStyleLbl="parChTrans1D2" presStyleIdx="3" presStyleCnt="9"/>
      <dgm:spPr/>
      <dgm:t>
        <a:bodyPr/>
        <a:lstStyle/>
        <a:p>
          <a:endParaRPr lang="zh-CN" altLang="en-US"/>
        </a:p>
      </dgm:t>
    </dgm:pt>
    <dgm:pt modelId="{9CF3747B-A5F8-4BF1-8A95-37DB1C45CC33}" type="pres">
      <dgm:prSet presAssocID="{AF78E618-AD14-4D37-A181-56A1F85926A2}" presName="childText" presStyleLbl="bgAcc1" presStyleIdx="3" presStyleCnt="9" custScaleX="2171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04FDA0-7357-4862-B46A-78042FBBF325}" type="pres">
      <dgm:prSet presAssocID="{FCE5A6CA-E484-46F8-AB06-F49B2C101573}" presName="Name13" presStyleLbl="parChTrans1D2" presStyleIdx="4" presStyleCnt="9"/>
      <dgm:spPr/>
      <dgm:t>
        <a:bodyPr/>
        <a:lstStyle/>
        <a:p>
          <a:endParaRPr lang="zh-CN" altLang="en-US"/>
        </a:p>
      </dgm:t>
    </dgm:pt>
    <dgm:pt modelId="{4D5E7580-68E2-4C42-931B-18C41D0A8C2B}" type="pres">
      <dgm:prSet presAssocID="{7D622CEF-2830-476C-A7A2-F24F1AB5CAE3}" presName="childText" presStyleLbl="bgAcc1" presStyleIdx="4" presStyleCnt="9" custScaleX="2171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748267-2C46-41DA-A735-0628ACA5B4A9}" type="pres">
      <dgm:prSet presAssocID="{027076AE-6813-4569-9284-C74F75DAB8E4}" presName="Name13" presStyleLbl="parChTrans1D2" presStyleIdx="5" presStyleCnt="9"/>
      <dgm:spPr/>
      <dgm:t>
        <a:bodyPr/>
        <a:lstStyle/>
        <a:p>
          <a:endParaRPr lang="zh-CN" altLang="en-US"/>
        </a:p>
      </dgm:t>
    </dgm:pt>
    <dgm:pt modelId="{25E9C339-CE44-4BFE-9494-5FA15EB953E9}" type="pres">
      <dgm:prSet presAssocID="{3779D22E-7974-4173-8ACC-038465323672}" presName="childText" presStyleLbl="bgAcc1" presStyleIdx="5" presStyleCnt="9" custScaleX="2171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4C6E1A-3B92-420B-893B-4A263FF45F76}" type="pres">
      <dgm:prSet presAssocID="{E60DC177-131B-4568-8C26-BD701365FDBB}" presName="root" presStyleCnt="0"/>
      <dgm:spPr/>
    </dgm:pt>
    <dgm:pt modelId="{01CA344A-1238-4510-B357-11D2ABCFE38C}" type="pres">
      <dgm:prSet presAssocID="{E60DC177-131B-4568-8C26-BD701365FDBB}" presName="rootComposite" presStyleCnt="0"/>
      <dgm:spPr/>
    </dgm:pt>
    <dgm:pt modelId="{87AA29D3-AC02-417D-A57F-003DCEDDE61A}" type="pres">
      <dgm:prSet presAssocID="{E60DC177-131B-4568-8C26-BD701365FDBB}" presName="rootText" presStyleLbl="node1" presStyleIdx="2" presStyleCnt="3" custScaleX="217171"/>
      <dgm:spPr/>
      <dgm:t>
        <a:bodyPr/>
        <a:lstStyle/>
        <a:p>
          <a:endParaRPr lang="zh-CN" altLang="en-US"/>
        </a:p>
      </dgm:t>
    </dgm:pt>
    <dgm:pt modelId="{C4EDA754-CAA9-4ECF-ABE3-F53F44BDA97A}" type="pres">
      <dgm:prSet presAssocID="{E60DC177-131B-4568-8C26-BD701365FDBB}" presName="rootConnector" presStyleLbl="node1" presStyleIdx="2" presStyleCnt="3"/>
      <dgm:spPr/>
      <dgm:t>
        <a:bodyPr/>
        <a:lstStyle/>
        <a:p>
          <a:endParaRPr lang="zh-CN" altLang="en-US"/>
        </a:p>
      </dgm:t>
    </dgm:pt>
    <dgm:pt modelId="{BFA5A175-F454-4CDD-81DF-48B23E45322E}" type="pres">
      <dgm:prSet presAssocID="{E60DC177-131B-4568-8C26-BD701365FDBB}" presName="childShape" presStyleCnt="0"/>
      <dgm:spPr/>
    </dgm:pt>
    <dgm:pt modelId="{E6B9D92A-95F3-497C-870C-4FE393FD1EFE}" type="pres">
      <dgm:prSet presAssocID="{D243500F-A8A4-4607-970F-DBD08ABA86F7}" presName="Name13" presStyleLbl="parChTrans1D2" presStyleIdx="6" presStyleCnt="9"/>
      <dgm:spPr/>
      <dgm:t>
        <a:bodyPr/>
        <a:lstStyle/>
        <a:p>
          <a:endParaRPr lang="zh-CN" altLang="en-US"/>
        </a:p>
      </dgm:t>
    </dgm:pt>
    <dgm:pt modelId="{EF60E8D5-CADB-4946-A1BF-994312E7BF83}" type="pres">
      <dgm:prSet presAssocID="{F0AB9DF8-B9B9-4898-A929-6CD57DD98419}" presName="childText" presStyleLbl="bgAcc1" presStyleIdx="6" presStyleCnt="9" custScaleX="2171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CCE6C6-CF87-41C2-8810-4BFD4FA38FB9}" type="pres">
      <dgm:prSet presAssocID="{91F06B4B-74B6-4409-9BB7-17252899E5D6}" presName="Name13" presStyleLbl="parChTrans1D2" presStyleIdx="7" presStyleCnt="9"/>
      <dgm:spPr/>
      <dgm:t>
        <a:bodyPr/>
        <a:lstStyle/>
        <a:p>
          <a:endParaRPr lang="zh-CN" altLang="en-US"/>
        </a:p>
      </dgm:t>
    </dgm:pt>
    <dgm:pt modelId="{35D7065A-22B4-4018-AC8A-4FC64F05FFA8}" type="pres">
      <dgm:prSet presAssocID="{C686A190-7AA0-4FF9-B0FE-4C42D1404C14}" presName="childText" presStyleLbl="bgAcc1" presStyleIdx="7" presStyleCnt="9" custScaleX="2171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DFDA2-AE94-4EB8-AD4F-C0B8265A3988}" type="pres">
      <dgm:prSet presAssocID="{31CE8338-A425-4213-B86D-7A6463A29B5B}" presName="Name13" presStyleLbl="parChTrans1D2" presStyleIdx="8" presStyleCnt="9"/>
      <dgm:spPr/>
      <dgm:t>
        <a:bodyPr/>
        <a:lstStyle/>
        <a:p>
          <a:endParaRPr lang="zh-CN" altLang="en-US"/>
        </a:p>
      </dgm:t>
    </dgm:pt>
    <dgm:pt modelId="{6EB1B6EC-9DB6-4D36-9E3E-08A96EA98CD1}" type="pres">
      <dgm:prSet presAssocID="{AAAD22C9-E7D0-4767-B629-7071A49C67A4}" presName="childText" presStyleLbl="bgAcc1" presStyleIdx="8" presStyleCnt="9" custScaleX="2171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9D01A7-CC9B-4E0D-A0B5-94D5980FF5CD}" type="presOf" srcId="{31CE8338-A425-4213-B86D-7A6463A29B5B}" destId="{F35DFDA2-AE94-4EB8-AD4F-C0B8265A3988}" srcOrd="0" destOrd="0" presId="urn:microsoft.com/office/officeart/2005/8/layout/hierarchy3"/>
    <dgm:cxn modelId="{8E60C75D-A564-4227-9A87-D6CE4B604799}" type="presOf" srcId="{C686A190-7AA0-4FF9-B0FE-4C42D1404C14}" destId="{35D7065A-22B4-4018-AC8A-4FC64F05FFA8}" srcOrd="0" destOrd="0" presId="urn:microsoft.com/office/officeart/2005/8/layout/hierarchy3"/>
    <dgm:cxn modelId="{6F2ACBF5-8F9E-4834-82F2-44672A992FED}" srcId="{576F75CC-DBDF-41B3-922B-4CD579923C34}" destId="{7D622CEF-2830-476C-A7A2-F24F1AB5CAE3}" srcOrd="1" destOrd="0" parTransId="{FCE5A6CA-E484-46F8-AB06-F49B2C101573}" sibTransId="{15A198F5-BD34-47A4-98BB-D38D2178C332}"/>
    <dgm:cxn modelId="{0A0AE58A-4206-4AAE-9571-58B4B1265C46}" srcId="{2EDDAAAC-03BB-45D3-8614-8AD4E67CBE7B}" destId="{5596FD02-BD3C-4789-B4A5-CF496AE1B88E}" srcOrd="0" destOrd="0" parTransId="{1E2A4F72-2F87-4B6A-811B-1C0A65A4D207}" sibTransId="{16F823E5-BF68-43E5-ACB8-3BFEBF906ABF}"/>
    <dgm:cxn modelId="{74B81E86-BEC7-40EE-88D7-434960ED41E2}" type="presOf" srcId="{5596FD02-BD3C-4789-B4A5-CF496AE1B88E}" destId="{E2D08F7E-401E-4621-B1A2-8ECEB6DBBDF2}" srcOrd="0" destOrd="0" presId="urn:microsoft.com/office/officeart/2005/8/layout/hierarchy3"/>
    <dgm:cxn modelId="{08990037-A5D5-407D-96FB-6A4EDD6988C3}" type="presOf" srcId="{685F3DFA-E5C1-4554-B1AD-A2BB9E3254C3}" destId="{5BC5D3ED-83B1-4DAB-929F-3B77C5A2A2CF}" srcOrd="0" destOrd="0" presId="urn:microsoft.com/office/officeart/2005/8/layout/hierarchy3"/>
    <dgm:cxn modelId="{E46376D4-3516-43EA-ACB8-EAEA4294B39B}" type="presOf" srcId="{AF78E618-AD14-4D37-A181-56A1F85926A2}" destId="{9CF3747B-A5F8-4BF1-8A95-37DB1C45CC33}" srcOrd="0" destOrd="0" presId="urn:microsoft.com/office/officeart/2005/8/layout/hierarchy3"/>
    <dgm:cxn modelId="{DB98F78E-5C08-40BB-947E-9C30FB71F514}" srcId="{E60DC177-131B-4568-8C26-BD701365FDBB}" destId="{C686A190-7AA0-4FF9-B0FE-4C42D1404C14}" srcOrd="1" destOrd="0" parTransId="{91F06B4B-74B6-4409-9BB7-17252899E5D6}" sibTransId="{49086F2E-E7A0-4F83-917D-679E0F7AB6E7}"/>
    <dgm:cxn modelId="{C31FB3BB-CC7C-4699-81A0-B39F2E70BCFF}" srcId="{5596FD02-BD3C-4789-B4A5-CF496AE1B88E}" destId="{A9D8E1E7-6948-47AC-AD89-973F30ADF78C}" srcOrd="1" destOrd="0" parTransId="{FC96D37A-BABB-4295-A406-D54089150812}" sibTransId="{2A53C674-7A1F-4BC9-9082-FD782E2BF96B}"/>
    <dgm:cxn modelId="{F5743816-23B2-42A6-A499-349BA29B4509}" type="presOf" srcId="{576F75CC-DBDF-41B3-922B-4CD579923C34}" destId="{30DDAECA-A25E-4796-8CBA-56079DAFF45D}" srcOrd="1" destOrd="0" presId="urn:microsoft.com/office/officeart/2005/8/layout/hierarchy3"/>
    <dgm:cxn modelId="{12432987-CB2E-4777-920E-5BB0F433A215}" type="presOf" srcId="{397BF5FE-47FE-4EEE-914A-11C32F5BDB4E}" destId="{AA27C0FC-BA77-4213-99AB-07E5ACB28C60}" srcOrd="0" destOrd="0" presId="urn:microsoft.com/office/officeart/2005/8/layout/hierarchy3"/>
    <dgm:cxn modelId="{9F7C5238-D3D1-491E-89DC-5449E53898CB}" type="presOf" srcId="{AAAD22C9-E7D0-4767-B629-7071A49C67A4}" destId="{6EB1B6EC-9DB6-4D36-9E3E-08A96EA98CD1}" srcOrd="0" destOrd="0" presId="urn:microsoft.com/office/officeart/2005/8/layout/hierarchy3"/>
    <dgm:cxn modelId="{D64211AE-1CD2-44D4-8D48-94D4080C3B3C}" type="presOf" srcId="{A9D8E1E7-6948-47AC-AD89-973F30ADF78C}" destId="{D7D44F1F-16B4-4813-A7E3-6388329B7A26}" srcOrd="0" destOrd="0" presId="urn:microsoft.com/office/officeart/2005/8/layout/hierarchy3"/>
    <dgm:cxn modelId="{2854442E-1923-4110-A42D-D92CF0078F27}" type="presOf" srcId="{FC96D37A-BABB-4295-A406-D54089150812}" destId="{8E53BB3B-CA68-45D5-8D40-033D42881DE4}" srcOrd="0" destOrd="0" presId="urn:microsoft.com/office/officeart/2005/8/layout/hierarchy3"/>
    <dgm:cxn modelId="{52B8E955-FDBA-4103-9B1B-04990ACB23B9}" type="presOf" srcId="{5109E8CE-8603-4F36-9D31-5020BF7FA98A}" destId="{55220D57-99DE-4967-9354-2772321CD0FA}" srcOrd="0" destOrd="0" presId="urn:microsoft.com/office/officeart/2005/8/layout/hierarchy3"/>
    <dgm:cxn modelId="{16074E91-5334-427A-B14C-6B045E9C3049}" type="presOf" srcId="{576F75CC-DBDF-41B3-922B-4CD579923C34}" destId="{5FF08A35-5A98-4483-8160-1516223B0C6A}" srcOrd="0" destOrd="0" presId="urn:microsoft.com/office/officeart/2005/8/layout/hierarchy3"/>
    <dgm:cxn modelId="{34E35DF1-0A04-4618-B6E3-97BF6C2933AA}" type="presOf" srcId="{F0AB9DF8-B9B9-4898-A929-6CD57DD98419}" destId="{EF60E8D5-CADB-4946-A1BF-994312E7BF83}" srcOrd="0" destOrd="0" presId="urn:microsoft.com/office/officeart/2005/8/layout/hierarchy3"/>
    <dgm:cxn modelId="{C60F3CF4-0EE8-4F49-9115-78B49682F31C}" srcId="{2EDDAAAC-03BB-45D3-8614-8AD4E67CBE7B}" destId="{576F75CC-DBDF-41B3-922B-4CD579923C34}" srcOrd="1" destOrd="0" parTransId="{1674CE5B-D1A6-4A5A-9C4C-8B24CE352048}" sibTransId="{07968F8B-52B0-4022-A8C4-F571957828CA}"/>
    <dgm:cxn modelId="{28AC1F25-76A4-44A3-B9FF-6CC132EDF465}" type="presOf" srcId="{E60DC177-131B-4568-8C26-BD701365FDBB}" destId="{87AA29D3-AC02-417D-A57F-003DCEDDE61A}" srcOrd="0" destOrd="0" presId="urn:microsoft.com/office/officeart/2005/8/layout/hierarchy3"/>
    <dgm:cxn modelId="{9089915A-A9FE-43B4-95A3-773ABEC7433D}" type="presOf" srcId="{2EDDAAAC-03BB-45D3-8614-8AD4E67CBE7B}" destId="{6E56D256-940C-45B1-AF0F-121EF2AEAED6}" srcOrd="0" destOrd="0" presId="urn:microsoft.com/office/officeart/2005/8/layout/hierarchy3"/>
    <dgm:cxn modelId="{C6C3B30D-5014-4EB9-ADB2-5FF2D7C72AB7}" srcId="{2EDDAAAC-03BB-45D3-8614-8AD4E67CBE7B}" destId="{E60DC177-131B-4568-8C26-BD701365FDBB}" srcOrd="2" destOrd="0" parTransId="{5CED829E-F0D3-4C20-B26B-A9032FFA677A}" sibTransId="{39443F6A-90F5-4CF8-972E-3D172735A36B}"/>
    <dgm:cxn modelId="{38F33A4C-EF3E-460F-A432-A45432F58F48}" srcId="{5596FD02-BD3C-4789-B4A5-CF496AE1B88E}" destId="{08C16049-1286-4FFE-B7ED-AD119515BD51}" srcOrd="2" destOrd="0" parTransId="{3208E8B3-70BA-475A-AA0F-9A2C7F919EA8}" sibTransId="{50A1BDB7-61EF-4E41-A1C0-AE5BF6616B65}"/>
    <dgm:cxn modelId="{7F6E5611-E4C8-4D35-887C-84BE44D1AB8E}" srcId="{E60DC177-131B-4568-8C26-BD701365FDBB}" destId="{F0AB9DF8-B9B9-4898-A929-6CD57DD98419}" srcOrd="0" destOrd="0" parTransId="{D243500F-A8A4-4607-970F-DBD08ABA86F7}" sibTransId="{536A7916-598F-4064-AC41-C6633512AFD5}"/>
    <dgm:cxn modelId="{E35E0399-A5FA-4D9D-9279-CC06DFE7CBA5}" srcId="{576F75CC-DBDF-41B3-922B-4CD579923C34}" destId="{3779D22E-7974-4173-8ACC-038465323672}" srcOrd="2" destOrd="0" parTransId="{027076AE-6813-4569-9284-C74F75DAB8E4}" sibTransId="{A2364458-1742-47A7-B98C-FE14F0A18E55}"/>
    <dgm:cxn modelId="{DA06F63B-BC83-4E13-B6CC-481086B9404A}" type="presOf" srcId="{E60DC177-131B-4568-8C26-BD701365FDBB}" destId="{C4EDA754-CAA9-4ECF-ABE3-F53F44BDA97A}" srcOrd="1" destOrd="0" presId="urn:microsoft.com/office/officeart/2005/8/layout/hierarchy3"/>
    <dgm:cxn modelId="{C42861A8-6304-4BD4-A809-73A9366A42A8}" type="presOf" srcId="{5596FD02-BD3C-4789-B4A5-CF496AE1B88E}" destId="{AD85F30B-60A3-4669-8A1E-AD20FBA422B4}" srcOrd="1" destOrd="0" presId="urn:microsoft.com/office/officeart/2005/8/layout/hierarchy3"/>
    <dgm:cxn modelId="{7D4CCC1E-B53C-441C-BDAC-8B585C66BCAC}" type="presOf" srcId="{D243500F-A8A4-4607-970F-DBD08ABA86F7}" destId="{E6B9D92A-95F3-497C-870C-4FE393FD1EFE}" srcOrd="0" destOrd="0" presId="urn:microsoft.com/office/officeart/2005/8/layout/hierarchy3"/>
    <dgm:cxn modelId="{D72939D6-C418-4794-A593-DD83AA2E4D7B}" srcId="{576F75CC-DBDF-41B3-922B-4CD579923C34}" destId="{AF78E618-AD14-4D37-A181-56A1F85926A2}" srcOrd="0" destOrd="0" parTransId="{5109E8CE-8603-4F36-9D31-5020BF7FA98A}" sibTransId="{85334C81-B06C-48CD-8BC8-C72CBFC81BAE}"/>
    <dgm:cxn modelId="{15AD4E2A-F4D5-4D19-B8D2-E7AE89870BC8}" type="presOf" srcId="{3208E8B3-70BA-475A-AA0F-9A2C7F919EA8}" destId="{8464F4FA-D49C-4312-9F7C-B29414FD91F4}" srcOrd="0" destOrd="0" presId="urn:microsoft.com/office/officeart/2005/8/layout/hierarchy3"/>
    <dgm:cxn modelId="{ED18D7ED-506C-4608-83D7-C93EE70CB447}" srcId="{5596FD02-BD3C-4789-B4A5-CF496AE1B88E}" destId="{397BF5FE-47FE-4EEE-914A-11C32F5BDB4E}" srcOrd="0" destOrd="0" parTransId="{685F3DFA-E5C1-4554-B1AD-A2BB9E3254C3}" sibTransId="{3F804CE2-4964-45C8-A33A-292BCC285DF7}"/>
    <dgm:cxn modelId="{85A51DA2-3362-4E0A-8919-346A22A6B4BC}" type="presOf" srcId="{08C16049-1286-4FFE-B7ED-AD119515BD51}" destId="{3319290D-DB9B-414F-A7F0-46BCF05DE316}" srcOrd="0" destOrd="0" presId="urn:microsoft.com/office/officeart/2005/8/layout/hierarchy3"/>
    <dgm:cxn modelId="{A51FCE06-B3EA-42DE-9DB8-35294957F336}" type="presOf" srcId="{3779D22E-7974-4173-8ACC-038465323672}" destId="{25E9C339-CE44-4BFE-9494-5FA15EB953E9}" srcOrd="0" destOrd="0" presId="urn:microsoft.com/office/officeart/2005/8/layout/hierarchy3"/>
    <dgm:cxn modelId="{2815D111-C84F-4212-A30B-B89F1C8A9C3C}" type="presOf" srcId="{FCE5A6CA-E484-46F8-AB06-F49B2C101573}" destId="{4B04FDA0-7357-4862-B46A-78042FBBF325}" srcOrd="0" destOrd="0" presId="urn:microsoft.com/office/officeart/2005/8/layout/hierarchy3"/>
    <dgm:cxn modelId="{C9B7A173-E6BE-46CF-ACAD-DA71EFE52103}" srcId="{E60DC177-131B-4568-8C26-BD701365FDBB}" destId="{AAAD22C9-E7D0-4767-B629-7071A49C67A4}" srcOrd="2" destOrd="0" parTransId="{31CE8338-A425-4213-B86D-7A6463A29B5B}" sibTransId="{FBBFC23F-8739-4C16-8484-001015BA169A}"/>
    <dgm:cxn modelId="{8239FF4B-2491-49AA-B35D-6DCFCF78C3C7}" type="presOf" srcId="{7D622CEF-2830-476C-A7A2-F24F1AB5CAE3}" destId="{4D5E7580-68E2-4C42-931B-18C41D0A8C2B}" srcOrd="0" destOrd="0" presId="urn:microsoft.com/office/officeart/2005/8/layout/hierarchy3"/>
    <dgm:cxn modelId="{88F6452B-B97A-42A0-A73E-46B552B27C7A}" type="presOf" srcId="{91F06B4B-74B6-4409-9BB7-17252899E5D6}" destId="{F3CCE6C6-CF87-41C2-8810-4BFD4FA38FB9}" srcOrd="0" destOrd="0" presId="urn:microsoft.com/office/officeart/2005/8/layout/hierarchy3"/>
    <dgm:cxn modelId="{5F85C63B-610B-454D-A80A-3490DF5DF6DD}" type="presOf" srcId="{027076AE-6813-4569-9284-C74F75DAB8E4}" destId="{62748267-2C46-41DA-A735-0628ACA5B4A9}" srcOrd="0" destOrd="0" presId="urn:microsoft.com/office/officeart/2005/8/layout/hierarchy3"/>
    <dgm:cxn modelId="{4B414BD4-9E81-4935-A103-0AE5DE777522}" type="presParOf" srcId="{6E56D256-940C-45B1-AF0F-121EF2AEAED6}" destId="{60A31037-105A-408E-BA86-35C53F2203B8}" srcOrd="0" destOrd="0" presId="urn:microsoft.com/office/officeart/2005/8/layout/hierarchy3"/>
    <dgm:cxn modelId="{01FD52B6-8E65-4DCB-B998-5A31F900233C}" type="presParOf" srcId="{60A31037-105A-408E-BA86-35C53F2203B8}" destId="{F2E7F4B0-835B-48DB-A5B7-AC336990B914}" srcOrd="0" destOrd="0" presId="urn:microsoft.com/office/officeart/2005/8/layout/hierarchy3"/>
    <dgm:cxn modelId="{8E632C5E-4461-4518-BF67-71D448C020B2}" type="presParOf" srcId="{F2E7F4B0-835B-48DB-A5B7-AC336990B914}" destId="{E2D08F7E-401E-4621-B1A2-8ECEB6DBBDF2}" srcOrd="0" destOrd="0" presId="urn:microsoft.com/office/officeart/2005/8/layout/hierarchy3"/>
    <dgm:cxn modelId="{19DE6C0C-5B64-48FD-92F3-6F377D71B69E}" type="presParOf" srcId="{F2E7F4B0-835B-48DB-A5B7-AC336990B914}" destId="{AD85F30B-60A3-4669-8A1E-AD20FBA422B4}" srcOrd="1" destOrd="0" presId="urn:microsoft.com/office/officeart/2005/8/layout/hierarchy3"/>
    <dgm:cxn modelId="{33E8006F-1418-45E0-8F30-586CD8AEF9C1}" type="presParOf" srcId="{60A31037-105A-408E-BA86-35C53F2203B8}" destId="{BD8ABFB3-C302-4A55-922F-49C1E335C1F8}" srcOrd="1" destOrd="0" presId="urn:microsoft.com/office/officeart/2005/8/layout/hierarchy3"/>
    <dgm:cxn modelId="{949BEB5D-A526-4FE7-8B43-3D0F95F40967}" type="presParOf" srcId="{BD8ABFB3-C302-4A55-922F-49C1E335C1F8}" destId="{5BC5D3ED-83B1-4DAB-929F-3B77C5A2A2CF}" srcOrd="0" destOrd="0" presId="urn:microsoft.com/office/officeart/2005/8/layout/hierarchy3"/>
    <dgm:cxn modelId="{3E76A316-5BA4-47FE-9CCC-4BEACBBE93A8}" type="presParOf" srcId="{BD8ABFB3-C302-4A55-922F-49C1E335C1F8}" destId="{AA27C0FC-BA77-4213-99AB-07E5ACB28C60}" srcOrd="1" destOrd="0" presId="urn:microsoft.com/office/officeart/2005/8/layout/hierarchy3"/>
    <dgm:cxn modelId="{F13163D3-0C61-42C1-8ADE-4CBD0B642DB0}" type="presParOf" srcId="{BD8ABFB3-C302-4A55-922F-49C1E335C1F8}" destId="{8E53BB3B-CA68-45D5-8D40-033D42881DE4}" srcOrd="2" destOrd="0" presId="urn:microsoft.com/office/officeart/2005/8/layout/hierarchy3"/>
    <dgm:cxn modelId="{AD45FF76-4E45-4029-B359-F8D1791FC2E6}" type="presParOf" srcId="{BD8ABFB3-C302-4A55-922F-49C1E335C1F8}" destId="{D7D44F1F-16B4-4813-A7E3-6388329B7A26}" srcOrd="3" destOrd="0" presId="urn:microsoft.com/office/officeart/2005/8/layout/hierarchy3"/>
    <dgm:cxn modelId="{9A10A6B4-BAD8-4A7A-B7FC-20475F97377B}" type="presParOf" srcId="{BD8ABFB3-C302-4A55-922F-49C1E335C1F8}" destId="{8464F4FA-D49C-4312-9F7C-B29414FD91F4}" srcOrd="4" destOrd="0" presId="urn:microsoft.com/office/officeart/2005/8/layout/hierarchy3"/>
    <dgm:cxn modelId="{4B80558F-D84A-45D5-9DCB-3BFF3FBE7FF5}" type="presParOf" srcId="{BD8ABFB3-C302-4A55-922F-49C1E335C1F8}" destId="{3319290D-DB9B-414F-A7F0-46BCF05DE316}" srcOrd="5" destOrd="0" presId="urn:microsoft.com/office/officeart/2005/8/layout/hierarchy3"/>
    <dgm:cxn modelId="{9CAA3DB5-B29F-4541-B702-9369C0F36806}" type="presParOf" srcId="{6E56D256-940C-45B1-AF0F-121EF2AEAED6}" destId="{3BC4182F-5ACD-4AA9-98BC-BED3A49B2551}" srcOrd="1" destOrd="0" presId="urn:microsoft.com/office/officeart/2005/8/layout/hierarchy3"/>
    <dgm:cxn modelId="{31D0EAFA-C878-4C8A-AF46-6BBD62E8FB6E}" type="presParOf" srcId="{3BC4182F-5ACD-4AA9-98BC-BED3A49B2551}" destId="{728F4259-6785-472A-ABC0-33BFE5EA3683}" srcOrd="0" destOrd="0" presId="urn:microsoft.com/office/officeart/2005/8/layout/hierarchy3"/>
    <dgm:cxn modelId="{AE59F29F-CECD-437A-9953-0D60BA151D93}" type="presParOf" srcId="{728F4259-6785-472A-ABC0-33BFE5EA3683}" destId="{5FF08A35-5A98-4483-8160-1516223B0C6A}" srcOrd="0" destOrd="0" presId="urn:microsoft.com/office/officeart/2005/8/layout/hierarchy3"/>
    <dgm:cxn modelId="{01417358-FE77-4832-BBA9-55CA7072BE2D}" type="presParOf" srcId="{728F4259-6785-472A-ABC0-33BFE5EA3683}" destId="{30DDAECA-A25E-4796-8CBA-56079DAFF45D}" srcOrd="1" destOrd="0" presId="urn:microsoft.com/office/officeart/2005/8/layout/hierarchy3"/>
    <dgm:cxn modelId="{06A412DC-B31E-4548-ABC9-C473217DCA49}" type="presParOf" srcId="{3BC4182F-5ACD-4AA9-98BC-BED3A49B2551}" destId="{4257D264-B371-4DA0-ABEA-CAF27AC08EA5}" srcOrd="1" destOrd="0" presId="urn:microsoft.com/office/officeart/2005/8/layout/hierarchy3"/>
    <dgm:cxn modelId="{A28C77EA-90F9-42AC-AD94-41108774E357}" type="presParOf" srcId="{4257D264-B371-4DA0-ABEA-CAF27AC08EA5}" destId="{55220D57-99DE-4967-9354-2772321CD0FA}" srcOrd="0" destOrd="0" presId="urn:microsoft.com/office/officeart/2005/8/layout/hierarchy3"/>
    <dgm:cxn modelId="{82AC06F6-A443-4CCE-B5C1-F3C8D1B1A1DB}" type="presParOf" srcId="{4257D264-B371-4DA0-ABEA-CAF27AC08EA5}" destId="{9CF3747B-A5F8-4BF1-8A95-37DB1C45CC33}" srcOrd="1" destOrd="0" presId="urn:microsoft.com/office/officeart/2005/8/layout/hierarchy3"/>
    <dgm:cxn modelId="{9BD868E5-C945-4424-80F9-1B5E14438624}" type="presParOf" srcId="{4257D264-B371-4DA0-ABEA-CAF27AC08EA5}" destId="{4B04FDA0-7357-4862-B46A-78042FBBF325}" srcOrd="2" destOrd="0" presId="urn:microsoft.com/office/officeart/2005/8/layout/hierarchy3"/>
    <dgm:cxn modelId="{0C8EB2FC-41F7-472A-B469-67F0177A5CAB}" type="presParOf" srcId="{4257D264-B371-4DA0-ABEA-CAF27AC08EA5}" destId="{4D5E7580-68E2-4C42-931B-18C41D0A8C2B}" srcOrd="3" destOrd="0" presId="urn:microsoft.com/office/officeart/2005/8/layout/hierarchy3"/>
    <dgm:cxn modelId="{330EF683-7E16-4E0D-8559-26FE3C0AD501}" type="presParOf" srcId="{4257D264-B371-4DA0-ABEA-CAF27AC08EA5}" destId="{62748267-2C46-41DA-A735-0628ACA5B4A9}" srcOrd="4" destOrd="0" presId="urn:microsoft.com/office/officeart/2005/8/layout/hierarchy3"/>
    <dgm:cxn modelId="{DA0BAE11-914B-401B-8939-7A340B97ED5E}" type="presParOf" srcId="{4257D264-B371-4DA0-ABEA-CAF27AC08EA5}" destId="{25E9C339-CE44-4BFE-9494-5FA15EB953E9}" srcOrd="5" destOrd="0" presId="urn:microsoft.com/office/officeart/2005/8/layout/hierarchy3"/>
    <dgm:cxn modelId="{0901365E-CBC2-49CE-9211-24B501D2A9FB}" type="presParOf" srcId="{6E56D256-940C-45B1-AF0F-121EF2AEAED6}" destId="{A44C6E1A-3B92-420B-893B-4A263FF45F76}" srcOrd="2" destOrd="0" presId="urn:microsoft.com/office/officeart/2005/8/layout/hierarchy3"/>
    <dgm:cxn modelId="{9AC8647A-548C-4341-AE5B-D4BE2B71661C}" type="presParOf" srcId="{A44C6E1A-3B92-420B-893B-4A263FF45F76}" destId="{01CA344A-1238-4510-B357-11D2ABCFE38C}" srcOrd="0" destOrd="0" presId="urn:microsoft.com/office/officeart/2005/8/layout/hierarchy3"/>
    <dgm:cxn modelId="{549BEB74-27FC-4C56-8F9C-E61B38E95735}" type="presParOf" srcId="{01CA344A-1238-4510-B357-11D2ABCFE38C}" destId="{87AA29D3-AC02-417D-A57F-003DCEDDE61A}" srcOrd="0" destOrd="0" presId="urn:microsoft.com/office/officeart/2005/8/layout/hierarchy3"/>
    <dgm:cxn modelId="{DF67ACC4-0F86-40CF-B4C7-B40CD2F28304}" type="presParOf" srcId="{01CA344A-1238-4510-B357-11D2ABCFE38C}" destId="{C4EDA754-CAA9-4ECF-ABE3-F53F44BDA97A}" srcOrd="1" destOrd="0" presId="urn:microsoft.com/office/officeart/2005/8/layout/hierarchy3"/>
    <dgm:cxn modelId="{F5EE5407-FB62-4D0F-BB1E-FE3CDB0C8B68}" type="presParOf" srcId="{A44C6E1A-3B92-420B-893B-4A263FF45F76}" destId="{BFA5A175-F454-4CDD-81DF-48B23E45322E}" srcOrd="1" destOrd="0" presId="urn:microsoft.com/office/officeart/2005/8/layout/hierarchy3"/>
    <dgm:cxn modelId="{CC1C916D-09A9-404D-9F8B-CEA897CF6C69}" type="presParOf" srcId="{BFA5A175-F454-4CDD-81DF-48B23E45322E}" destId="{E6B9D92A-95F3-497C-870C-4FE393FD1EFE}" srcOrd="0" destOrd="0" presId="urn:microsoft.com/office/officeart/2005/8/layout/hierarchy3"/>
    <dgm:cxn modelId="{520E430B-C6F1-43F2-B56A-57A18BA43E76}" type="presParOf" srcId="{BFA5A175-F454-4CDD-81DF-48B23E45322E}" destId="{EF60E8D5-CADB-4946-A1BF-994312E7BF83}" srcOrd="1" destOrd="0" presId="urn:microsoft.com/office/officeart/2005/8/layout/hierarchy3"/>
    <dgm:cxn modelId="{FEDDEDD5-F2B6-4FBE-8863-68F887EFD8A4}" type="presParOf" srcId="{BFA5A175-F454-4CDD-81DF-48B23E45322E}" destId="{F3CCE6C6-CF87-41C2-8810-4BFD4FA38FB9}" srcOrd="2" destOrd="0" presId="urn:microsoft.com/office/officeart/2005/8/layout/hierarchy3"/>
    <dgm:cxn modelId="{713583CE-694B-493F-9720-51CE01C0F37E}" type="presParOf" srcId="{BFA5A175-F454-4CDD-81DF-48B23E45322E}" destId="{35D7065A-22B4-4018-AC8A-4FC64F05FFA8}" srcOrd="3" destOrd="0" presId="urn:microsoft.com/office/officeart/2005/8/layout/hierarchy3"/>
    <dgm:cxn modelId="{1E442CAF-B980-42FB-AE57-3A154B340476}" type="presParOf" srcId="{BFA5A175-F454-4CDD-81DF-48B23E45322E}" destId="{F35DFDA2-AE94-4EB8-AD4F-C0B8265A3988}" srcOrd="4" destOrd="0" presId="urn:microsoft.com/office/officeart/2005/8/layout/hierarchy3"/>
    <dgm:cxn modelId="{AC1EB82C-6407-4F37-B221-DD1B8F633189}" type="presParOf" srcId="{BFA5A175-F454-4CDD-81DF-48B23E45322E}" destId="{6EB1B6EC-9DB6-4D36-9E3E-08A96EA98C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CE41EA-E28F-4C0C-880B-BA622DE4462C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DC2554A6-590B-417B-B5C5-678B4DEDB94D}">
      <dgm:prSet phldrT="[文本]"/>
      <dgm:spPr/>
      <dgm:t>
        <a:bodyPr/>
        <a:lstStyle/>
        <a:p>
          <a:r>
            <a:rPr lang="zh-CN" altLang="en-US" dirty="0" smtClean="0"/>
            <a:t>多种功能</a:t>
          </a:r>
          <a:endParaRPr lang="zh-CN" altLang="en-US" dirty="0"/>
        </a:p>
      </dgm:t>
    </dgm:pt>
    <dgm:pt modelId="{9F85B68F-0890-48C1-ABD5-40A7E9FE0940}" type="parTrans" cxnId="{39506268-8117-4C4C-B750-934EFEB68781}">
      <dgm:prSet/>
      <dgm:spPr/>
      <dgm:t>
        <a:bodyPr/>
        <a:lstStyle/>
        <a:p>
          <a:endParaRPr lang="zh-CN" altLang="en-US"/>
        </a:p>
      </dgm:t>
    </dgm:pt>
    <dgm:pt modelId="{47C54746-209F-4E1B-93A8-B62314D099EA}" type="sibTrans" cxnId="{39506268-8117-4C4C-B750-934EFEB68781}">
      <dgm:prSet/>
      <dgm:spPr/>
      <dgm:t>
        <a:bodyPr/>
        <a:lstStyle/>
        <a:p>
          <a:endParaRPr lang="zh-CN" altLang="en-US"/>
        </a:p>
      </dgm:t>
    </dgm:pt>
    <dgm:pt modelId="{20A8EACF-75A8-4F40-B612-56D512E34292}">
      <dgm:prSet phldrT="[文本]"/>
      <dgm:spPr/>
      <dgm:t>
        <a:bodyPr/>
        <a:lstStyle/>
        <a:p>
          <a:r>
            <a:rPr lang="zh-CN" altLang="en-US" dirty="0" smtClean="0"/>
            <a:t>可定制</a:t>
          </a:r>
          <a:endParaRPr lang="zh-CN" altLang="en-US" dirty="0"/>
        </a:p>
      </dgm:t>
    </dgm:pt>
    <dgm:pt modelId="{9B7F8216-427F-445C-A6F5-607603BA7A13}" type="parTrans" cxnId="{DF20A283-A9E3-4C21-9D0C-7F89B2B650FC}">
      <dgm:prSet/>
      <dgm:spPr/>
      <dgm:t>
        <a:bodyPr/>
        <a:lstStyle/>
        <a:p>
          <a:endParaRPr lang="zh-CN" altLang="en-US"/>
        </a:p>
      </dgm:t>
    </dgm:pt>
    <dgm:pt modelId="{19D9FE76-BE2A-4E8A-9872-3638F96F2034}" type="sibTrans" cxnId="{DF20A283-A9E3-4C21-9D0C-7F89B2B650FC}">
      <dgm:prSet/>
      <dgm:spPr/>
      <dgm:t>
        <a:bodyPr/>
        <a:lstStyle/>
        <a:p>
          <a:endParaRPr lang="zh-CN" altLang="en-US"/>
        </a:p>
      </dgm:t>
    </dgm:pt>
    <dgm:pt modelId="{ED50D055-7959-47F7-8B35-3D0DA8490681}">
      <dgm:prSet phldrT="[文本]"/>
      <dgm:spPr/>
      <dgm:t>
        <a:bodyPr/>
        <a:lstStyle/>
        <a:p>
          <a:r>
            <a:rPr lang="zh-CN" altLang="en-US" dirty="0" smtClean="0"/>
            <a:t>测评系统</a:t>
          </a:r>
          <a:endParaRPr lang="zh-CN" altLang="en-US" dirty="0"/>
        </a:p>
      </dgm:t>
    </dgm:pt>
    <dgm:pt modelId="{587539F7-83F5-4BF9-9165-F228EAACCFCD}" type="parTrans" cxnId="{41EC6A0E-741B-4D8F-BF3E-B2729B340071}">
      <dgm:prSet/>
      <dgm:spPr/>
      <dgm:t>
        <a:bodyPr/>
        <a:lstStyle/>
        <a:p>
          <a:endParaRPr lang="zh-CN" altLang="en-US"/>
        </a:p>
      </dgm:t>
    </dgm:pt>
    <dgm:pt modelId="{F2724C36-F564-430D-BF21-D31AF22F41ED}" type="sibTrans" cxnId="{41EC6A0E-741B-4D8F-BF3E-B2729B340071}">
      <dgm:prSet/>
      <dgm:spPr/>
      <dgm:t>
        <a:bodyPr/>
        <a:lstStyle/>
        <a:p>
          <a:endParaRPr lang="zh-CN" altLang="en-US"/>
        </a:p>
      </dgm:t>
    </dgm:pt>
    <dgm:pt modelId="{4C62DDD1-2F1C-434C-A1D3-BBF086C5A49F}">
      <dgm:prSet phldrT="[文本]"/>
      <dgm:spPr/>
      <dgm:t>
        <a:bodyPr/>
        <a:lstStyle/>
        <a:p>
          <a:r>
            <a:rPr lang="zh-CN" altLang="en-US" dirty="0" smtClean="0"/>
            <a:t>界面美观</a:t>
          </a:r>
          <a:endParaRPr lang="zh-CN" altLang="en-US" dirty="0"/>
        </a:p>
      </dgm:t>
    </dgm:pt>
    <dgm:pt modelId="{FDBEF45D-AECD-4F72-86FA-4ACD957B3F91}" type="parTrans" cxnId="{4479014D-0BFC-4FF5-B73A-D8015FA551D6}">
      <dgm:prSet/>
      <dgm:spPr/>
      <dgm:t>
        <a:bodyPr/>
        <a:lstStyle/>
        <a:p>
          <a:endParaRPr lang="zh-CN" altLang="en-US"/>
        </a:p>
      </dgm:t>
    </dgm:pt>
    <dgm:pt modelId="{8B95B911-6405-4696-B369-4A36E0962109}" type="sibTrans" cxnId="{4479014D-0BFC-4FF5-B73A-D8015FA551D6}">
      <dgm:prSet/>
      <dgm:spPr/>
      <dgm:t>
        <a:bodyPr/>
        <a:lstStyle/>
        <a:p>
          <a:endParaRPr lang="zh-CN" altLang="en-US"/>
        </a:p>
      </dgm:t>
    </dgm:pt>
    <dgm:pt modelId="{AAD91B0C-927A-46E5-83D6-4A210E02FF62}" type="pres">
      <dgm:prSet presAssocID="{1DCE41EA-E28F-4C0C-880B-BA622DE4462C}" presName="Name0" presStyleCnt="0">
        <dgm:presLayoutVars>
          <dgm:chMax val="4"/>
          <dgm:resizeHandles val="exact"/>
        </dgm:presLayoutVars>
      </dgm:prSet>
      <dgm:spPr/>
    </dgm:pt>
    <dgm:pt modelId="{8F9F27D9-2707-48A0-B30F-B82F9E523222}" type="pres">
      <dgm:prSet presAssocID="{1DCE41EA-E28F-4C0C-880B-BA622DE4462C}" presName="ellipse" presStyleLbl="trBgShp" presStyleIdx="0" presStyleCnt="1"/>
      <dgm:spPr/>
    </dgm:pt>
    <dgm:pt modelId="{E139EBF0-35BD-4A35-9C0F-E43785329FB5}" type="pres">
      <dgm:prSet presAssocID="{1DCE41EA-E28F-4C0C-880B-BA622DE4462C}" presName="arrow1" presStyleLbl="fgShp" presStyleIdx="0" presStyleCnt="1"/>
      <dgm:spPr/>
    </dgm:pt>
    <dgm:pt modelId="{F321EFC5-57F0-4E15-944B-F087AAD95F3B}" type="pres">
      <dgm:prSet presAssocID="{1DCE41EA-E28F-4C0C-880B-BA622DE4462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CDA9A-007B-44A6-9AED-DB12D4BE3B75}" type="pres">
      <dgm:prSet presAssocID="{DC2554A6-590B-417B-B5C5-678B4DEDB9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23681-EBC0-4C98-A07F-C773CC68D54B}" type="pres">
      <dgm:prSet presAssocID="{20A8EACF-75A8-4F40-B612-56D512E3429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ABF0DF-D99E-4748-9EBB-C2763A788D66}" type="pres">
      <dgm:prSet presAssocID="{ED50D055-7959-47F7-8B35-3D0DA849068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9E5D2B-16F2-4D01-8D69-DC6CE6908C7D}" type="pres">
      <dgm:prSet presAssocID="{1DCE41EA-E28F-4C0C-880B-BA622DE4462C}" presName="funnel" presStyleLbl="trAlignAcc1" presStyleIdx="0" presStyleCnt="1"/>
      <dgm:spPr/>
    </dgm:pt>
  </dgm:ptLst>
  <dgm:cxnLst>
    <dgm:cxn modelId="{3820E4BE-DE97-44CD-92AE-F94CA179507A}" type="presOf" srcId="{20A8EACF-75A8-4F40-B612-56D512E34292}" destId="{970CDA9A-007B-44A6-9AED-DB12D4BE3B75}" srcOrd="0" destOrd="0" presId="urn:microsoft.com/office/officeart/2005/8/layout/funnel1"/>
    <dgm:cxn modelId="{41EC6A0E-741B-4D8F-BF3E-B2729B340071}" srcId="{1DCE41EA-E28F-4C0C-880B-BA622DE4462C}" destId="{ED50D055-7959-47F7-8B35-3D0DA8490681}" srcOrd="3" destOrd="0" parTransId="{587539F7-83F5-4BF9-9165-F228EAACCFCD}" sibTransId="{F2724C36-F564-430D-BF21-D31AF22F41ED}"/>
    <dgm:cxn modelId="{52ACD4D1-F929-43FD-B653-35E1733BD816}" type="presOf" srcId="{1DCE41EA-E28F-4C0C-880B-BA622DE4462C}" destId="{AAD91B0C-927A-46E5-83D6-4A210E02FF62}" srcOrd="0" destOrd="0" presId="urn:microsoft.com/office/officeart/2005/8/layout/funnel1"/>
    <dgm:cxn modelId="{4479014D-0BFC-4FF5-B73A-D8015FA551D6}" srcId="{1DCE41EA-E28F-4C0C-880B-BA622DE4462C}" destId="{4C62DDD1-2F1C-434C-A1D3-BBF086C5A49F}" srcOrd="0" destOrd="0" parTransId="{FDBEF45D-AECD-4F72-86FA-4ACD957B3F91}" sibTransId="{8B95B911-6405-4696-B369-4A36E0962109}"/>
    <dgm:cxn modelId="{41B0C1A0-5E6B-48D6-83C7-F44EDFB53BB3}" type="presOf" srcId="{ED50D055-7959-47F7-8B35-3D0DA8490681}" destId="{F321EFC5-57F0-4E15-944B-F087AAD95F3B}" srcOrd="0" destOrd="0" presId="urn:microsoft.com/office/officeart/2005/8/layout/funnel1"/>
    <dgm:cxn modelId="{7B128F7B-AC95-4AF8-A7A0-3FA0A8ED2F9D}" type="presOf" srcId="{4C62DDD1-2F1C-434C-A1D3-BBF086C5A49F}" destId="{BEABF0DF-D99E-4748-9EBB-C2763A788D66}" srcOrd="0" destOrd="0" presId="urn:microsoft.com/office/officeart/2005/8/layout/funnel1"/>
    <dgm:cxn modelId="{869808E4-CED3-4BBF-A895-DB91CAAA83B7}" type="presOf" srcId="{DC2554A6-590B-417B-B5C5-678B4DEDB94D}" destId="{52223681-EBC0-4C98-A07F-C773CC68D54B}" srcOrd="0" destOrd="0" presId="urn:microsoft.com/office/officeart/2005/8/layout/funnel1"/>
    <dgm:cxn modelId="{DF20A283-A9E3-4C21-9D0C-7F89B2B650FC}" srcId="{1DCE41EA-E28F-4C0C-880B-BA622DE4462C}" destId="{20A8EACF-75A8-4F40-B612-56D512E34292}" srcOrd="2" destOrd="0" parTransId="{9B7F8216-427F-445C-A6F5-607603BA7A13}" sibTransId="{19D9FE76-BE2A-4E8A-9872-3638F96F2034}"/>
    <dgm:cxn modelId="{39506268-8117-4C4C-B750-934EFEB68781}" srcId="{1DCE41EA-E28F-4C0C-880B-BA622DE4462C}" destId="{DC2554A6-590B-417B-B5C5-678B4DEDB94D}" srcOrd="1" destOrd="0" parTransId="{9F85B68F-0890-48C1-ABD5-40A7E9FE0940}" sibTransId="{47C54746-209F-4E1B-93A8-B62314D099EA}"/>
    <dgm:cxn modelId="{E19878A5-3C43-45C3-B38B-90B762B6C46A}" type="presParOf" srcId="{AAD91B0C-927A-46E5-83D6-4A210E02FF62}" destId="{8F9F27D9-2707-48A0-B30F-B82F9E523222}" srcOrd="0" destOrd="0" presId="urn:microsoft.com/office/officeart/2005/8/layout/funnel1"/>
    <dgm:cxn modelId="{842518E9-2F5E-4671-8678-DF98E21C3395}" type="presParOf" srcId="{AAD91B0C-927A-46E5-83D6-4A210E02FF62}" destId="{E139EBF0-35BD-4A35-9C0F-E43785329FB5}" srcOrd="1" destOrd="0" presId="urn:microsoft.com/office/officeart/2005/8/layout/funnel1"/>
    <dgm:cxn modelId="{A2D36AFC-256D-42B0-874B-84BDF247D5F4}" type="presParOf" srcId="{AAD91B0C-927A-46E5-83D6-4A210E02FF62}" destId="{F321EFC5-57F0-4E15-944B-F087AAD95F3B}" srcOrd="2" destOrd="0" presId="urn:microsoft.com/office/officeart/2005/8/layout/funnel1"/>
    <dgm:cxn modelId="{3B163C25-925A-4F3F-B070-30B41D4DB64B}" type="presParOf" srcId="{AAD91B0C-927A-46E5-83D6-4A210E02FF62}" destId="{970CDA9A-007B-44A6-9AED-DB12D4BE3B75}" srcOrd="3" destOrd="0" presId="urn:microsoft.com/office/officeart/2005/8/layout/funnel1"/>
    <dgm:cxn modelId="{1E8D194D-492A-4259-AA6B-A29CB1CE0D7A}" type="presParOf" srcId="{AAD91B0C-927A-46E5-83D6-4A210E02FF62}" destId="{52223681-EBC0-4C98-A07F-C773CC68D54B}" srcOrd="4" destOrd="0" presId="urn:microsoft.com/office/officeart/2005/8/layout/funnel1"/>
    <dgm:cxn modelId="{011CADD9-83EE-4509-9ED3-F0053AC62BBB}" type="presParOf" srcId="{AAD91B0C-927A-46E5-83D6-4A210E02FF62}" destId="{BEABF0DF-D99E-4748-9EBB-C2763A788D66}" srcOrd="5" destOrd="0" presId="urn:microsoft.com/office/officeart/2005/8/layout/funnel1"/>
    <dgm:cxn modelId="{AD074A2D-58F2-448F-8CA8-8A3815768BD0}" type="presParOf" srcId="{AAD91B0C-927A-46E5-83D6-4A210E02FF62}" destId="{DE9E5D2B-16F2-4D01-8D69-DC6CE6908C7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4FFB6D-7664-4E29-8F95-4198A785A6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54A14E-879E-4B86-A6E0-306A80075C31}">
      <dgm:prSet/>
      <dgm:spPr/>
      <dgm:t>
        <a:bodyPr/>
        <a:lstStyle/>
        <a:p>
          <a:pPr rtl="0"/>
          <a:r>
            <a:rPr lang="zh-CN" dirty="0" smtClean="0"/>
            <a:t>测评系统</a:t>
          </a:r>
          <a:r>
            <a:rPr lang="zh-CN" altLang="en-US" dirty="0" smtClean="0"/>
            <a:t>的</a:t>
          </a:r>
          <a:r>
            <a:rPr lang="zh-CN" dirty="0" smtClean="0"/>
            <a:t>历史</a:t>
          </a:r>
          <a:endParaRPr lang="zh-CN" dirty="0"/>
        </a:p>
      </dgm:t>
    </dgm:pt>
    <dgm:pt modelId="{B0232148-887E-41EA-8F69-62BEC9769778}" type="parTrans" cxnId="{3CAD86B3-9627-4721-8F29-450CA49676E0}">
      <dgm:prSet/>
      <dgm:spPr/>
      <dgm:t>
        <a:bodyPr/>
        <a:lstStyle/>
        <a:p>
          <a:endParaRPr lang="zh-CN" altLang="en-US"/>
        </a:p>
      </dgm:t>
    </dgm:pt>
    <dgm:pt modelId="{E271873B-D30D-45BD-8417-42BAE17EFCAE}" type="sibTrans" cxnId="{3CAD86B3-9627-4721-8F29-450CA49676E0}">
      <dgm:prSet/>
      <dgm:spPr/>
      <dgm:t>
        <a:bodyPr/>
        <a:lstStyle/>
        <a:p>
          <a:endParaRPr lang="zh-CN" altLang="en-US"/>
        </a:p>
      </dgm:t>
    </dgm:pt>
    <dgm:pt modelId="{D81D57A1-0D17-48BC-8161-88705E49FE91}">
      <dgm:prSet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zh-CN" dirty="0" smtClean="0"/>
            <a:t>测评系统的实现</a:t>
          </a:r>
          <a:endParaRPr lang="zh-CN" dirty="0"/>
        </a:p>
      </dgm:t>
    </dgm:pt>
    <dgm:pt modelId="{1C9243C9-251A-400E-AA5A-442507BD16BC}" type="parTrans" cxnId="{63612CBA-D327-4237-A7A4-32D5185FAE22}">
      <dgm:prSet/>
      <dgm:spPr/>
      <dgm:t>
        <a:bodyPr/>
        <a:lstStyle/>
        <a:p>
          <a:endParaRPr lang="zh-CN" altLang="en-US"/>
        </a:p>
      </dgm:t>
    </dgm:pt>
    <dgm:pt modelId="{F9D01E22-635E-441A-B22C-A36A2D1B9B88}" type="sibTrans" cxnId="{63612CBA-D327-4237-A7A4-32D5185FAE22}">
      <dgm:prSet/>
      <dgm:spPr/>
      <dgm:t>
        <a:bodyPr/>
        <a:lstStyle/>
        <a:p>
          <a:endParaRPr lang="zh-CN" altLang="en-US"/>
        </a:p>
      </dgm:t>
    </dgm:pt>
    <dgm:pt modelId="{2220899A-31B0-4194-B33F-934916644ABD}">
      <dgm:prSet/>
      <dgm:spPr/>
      <dgm:t>
        <a:bodyPr/>
        <a:lstStyle/>
        <a:p>
          <a:pPr rtl="0"/>
          <a:r>
            <a:rPr lang="zh-CN" dirty="0" smtClean="0"/>
            <a:t>测评系统的</a:t>
          </a:r>
          <a:r>
            <a:rPr lang="zh-CN" altLang="en-US" dirty="0" smtClean="0"/>
            <a:t>哲学</a:t>
          </a:r>
          <a:endParaRPr lang="zh-CN" dirty="0"/>
        </a:p>
      </dgm:t>
    </dgm:pt>
    <dgm:pt modelId="{1FC94D15-9861-4C39-B016-5559249BCF49}" type="parTrans" cxnId="{425AF6F7-6BF3-4ED2-B4BB-D1E4D1D296AD}">
      <dgm:prSet/>
      <dgm:spPr/>
      <dgm:t>
        <a:bodyPr/>
        <a:lstStyle/>
        <a:p>
          <a:endParaRPr lang="zh-CN" altLang="en-US"/>
        </a:p>
      </dgm:t>
    </dgm:pt>
    <dgm:pt modelId="{8F0C0D8F-6724-4D55-868D-7FE21E897335}" type="sibTrans" cxnId="{425AF6F7-6BF3-4ED2-B4BB-D1E4D1D296AD}">
      <dgm:prSet/>
      <dgm:spPr/>
      <dgm:t>
        <a:bodyPr/>
        <a:lstStyle/>
        <a:p>
          <a:endParaRPr lang="zh-CN" altLang="en-US"/>
        </a:p>
      </dgm:t>
    </dgm:pt>
    <dgm:pt modelId="{920D3228-2BCD-4DDE-8DBC-7C853C1AFAAA}">
      <dgm:prSet/>
      <dgm:spPr/>
      <dgm:t>
        <a:bodyPr/>
        <a:lstStyle/>
        <a:p>
          <a:pPr rtl="0"/>
          <a:r>
            <a:rPr lang="zh-CN" dirty="0" smtClean="0"/>
            <a:t>测评系统的未来</a:t>
          </a:r>
          <a:endParaRPr lang="zh-CN" dirty="0"/>
        </a:p>
      </dgm:t>
    </dgm:pt>
    <dgm:pt modelId="{76C15A13-5091-4FE0-A98A-E9ABC863F416}" type="parTrans" cxnId="{5FC84FE0-76D8-41B4-9729-1B0AD517E6E1}">
      <dgm:prSet/>
      <dgm:spPr/>
      <dgm:t>
        <a:bodyPr/>
        <a:lstStyle/>
        <a:p>
          <a:endParaRPr lang="zh-CN" altLang="en-US"/>
        </a:p>
      </dgm:t>
    </dgm:pt>
    <dgm:pt modelId="{2C771474-21B6-4828-9E6E-DA3B7878F6E9}" type="sibTrans" cxnId="{5FC84FE0-76D8-41B4-9729-1B0AD517E6E1}">
      <dgm:prSet/>
      <dgm:spPr/>
      <dgm:t>
        <a:bodyPr/>
        <a:lstStyle/>
        <a:p>
          <a:endParaRPr lang="zh-CN" altLang="en-US"/>
        </a:p>
      </dgm:t>
    </dgm:pt>
    <dgm:pt modelId="{589BEF48-68D4-4921-92EC-D7C7FB9F09EB}" type="pres">
      <dgm:prSet presAssocID="{F64FFB6D-7664-4E29-8F95-4198A785A6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33E754-1757-4592-93CE-ABEFA1485796}" type="pres">
      <dgm:prSet presAssocID="{0C54A14E-879E-4B86-A6E0-306A80075C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E6DB95-991E-4E89-827D-FA0CAE6C46A1}" type="pres">
      <dgm:prSet presAssocID="{E271873B-D30D-45BD-8417-42BAE17EFCA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0274D96-1138-427E-8306-5DA64A421115}" type="pres">
      <dgm:prSet presAssocID="{E271873B-D30D-45BD-8417-42BAE17EFCA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86640A1-E56D-4E54-8A65-DAAC67B0AD06}" type="pres">
      <dgm:prSet presAssocID="{D81D57A1-0D17-48BC-8161-88705E49FE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9D0949-FBD8-4F97-AE04-920E4AB5C6F5}" type="pres">
      <dgm:prSet presAssocID="{F9D01E22-635E-441A-B22C-A36A2D1B9B88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B47E0A2-3AA3-41BF-B148-D0BDA3F2806C}" type="pres">
      <dgm:prSet presAssocID="{F9D01E22-635E-441A-B22C-A36A2D1B9B88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79CC8A9-B44E-441E-ADDD-093601B55051}" type="pres">
      <dgm:prSet presAssocID="{2220899A-31B0-4194-B33F-934916644AB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42ADD-470F-4985-ACC1-DBF1079DAFDE}" type="pres">
      <dgm:prSet presAssocID="{8F0C0D8F-6724-4D55-868D-7FE21E89733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074025E-266C-48E7-852C-AD1CD112E061}" type="pres">
      <dgm:prSet presAssocID="{8F0C0D8F-6724-4D55-868D-7FE21E89733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54FE9FB7-7BF9-413F-92E6-42790EA0CD04}" type="pres">
      <dgm:prSet presAssocID="{920D3228-2BCD-4DDE-8DBC-7C853C1AFA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0416D9-6543-4BD4-9A3F-7DFB4B670D67}" type="presOf" srcId="{8F0C0D8F-6724-4D55-868D-7FE21E897335}" destId="{A074025E-266C-48E7-852C-AD1CD112E061}" srcOrd="1" destOrd="0" presId="urn:microsoft.com/office/officeart/2005/8/layout/process1"/>
    <dgm:cxn modelId="{5CFC8F94-5535-49B7-9042-8036F6418D38}" type="presOf" srcId="{8F0C0D8F-6724-4D55-868D-7FE21E897335}" destId="{1A942ADD-470F-4985-ACC1-DBF1079DAFDE}" srcOrd="0" destOrd="0" presId="urn:microsoft.com/office/officeart/2005/8/layout/process1"/>
    <dgm:cxn modelId="{277C2674-3DD9-418D-8FE2-E06AF39EBB08}" type="presOf" srcId="{E271873B-D30D-45BD-8417-42BAE17EFCAE}" destId="{9DE6DB95-991E-4E89-827D-FA0CAE6C46A1}" srcOrd="0" destOrd="0" presId="urn:microsoft.com/office/officeart/2005/8/layout/process1"/>
    <dgm:cxn modelId="{C6A2D554-2CEB-4716-8EBA-DE8A6D498D1A}" type="presOf" srcId="{F9D01E22-635E-441A-B22C-A36A2D1B9B88}" destId="{CB47E0A2-3AA3-41BF-B148-D0BDA3F2806C}" srcOrd="1" destOrd="0" presId="urn:microsoft.com/office/officeart/2005/8/layout/process1"/>
    <dgm:cxn modelId="{19136AB2-14DC-42E2-B9F8-6C6BD3DE22DD}" type="presOf" srcId="{2220899A-31B0-4194-B33F-934916644ABD}" destId="{579CC8A9-B44E-441E-ADDD-093601B55051}" srcOrd="0" destOrd="0" presId="urn:microsoft.com/office/officeart/2005/8/layout/process1"/>
    <dgm:cxn modelId="{425AF6F7-6BF3-4ED2-B4BB-D1E4D1D296AD}" srcId="{F64FFB6D-7664-4E29-8F95-4198A785A6CA}" destId="{2220899A-31B0-4194-B33F-934916644ABD}" srcOrd="2" destOrd="0" parTransId="{1FC94D15-9861-4C39-B016-5559249BCF49}" sibTransId="{8F0C0D8F-6724-4D55-868D-7FE21E897335}"/>
    <dgm:cxn modelId="{B5148F52-DBB5-4EE0-A632-B5CD3B31DE09}" type="presOf" srcId="{F9D01E22-635E-441A-B22C-A36A2D1B9B88}" destId="{F39D0949-FBD8-4F97-AE04-920E4AB5C6F5}" srcOrd="0" destOrd="0" presId="urn:microsoft.com/office/officeart/2005/8/layout/process1"/>
    <dgm:cxn modelId="{5FC84FE0-76D8-41B4-9729-1B0AD517E6E1}" srcId="{F64FFB6D-7664-4E29-8F95-4198A785A6CA}" destId="{920D3228-2BCD-4DDE-8DBC-7C853C1AFAAA}" srcOrd="3" destOrd="0" parTransId="{76C15A13-5091-4FE0-A98A-E9ABC863F416}" sibTransId="{2C771474-21B6-4828-9E6E-DA3B7878F6E9}"/>
    <dgm:cxn modelId="{94E9C69F-FD99-49D0-B30D-1E9B7F9CFF80}" type="presOf" srcId="{D81D57A1-0D17-48BC-8161-88705E49FE91}" destId="{D86640A1-E56D-4E54-8A65-DAAC67B0AD06}" srcOrd="0" destOrd="0" presId="urn:microsoft.com/office/officeart/2005/8/layout/process1"/>
    <dgm:cxn modelId="{4D862DC8-69A8-4029-B8BA-A91D62B1BAB5}" type="presOf" srcId="{F64FFB6D-7664-4E29-8F95-4198A785A6CA}" destId="{589BEF48-68D4-4921-92EC-D7C7FB9F09EB}" srcOrd="0" destOrd="0" presId="urn:microsoft.com/office/officeart/2005/8/layout/process1"/>
    <dgm:cxn modelId="{97905DCD-37A4-47A9-A8BA-33DFFC66D83C}" type="presOf" srcId="{920D3228-2BCD-4DDE-8DBC-7C853C1AFAAA}" destId="{54FE9FB7-7BF9-413F-92E6-42790EA0CD04}" srcOrd="0" destOrd="0" presId="urn:microsoft.com/office/officeart/2005/8/layout/process1"/>
    <dgm:cxn modelId="{38B44198-C522-409B-B9CF-75BD0A821F09}" type="presOf" srcId="{0C54A14E-879E-4B86-A6E0-306A80075C31}" destId="{3B33E754-1757-4592-93CE-ABEFA1485796}" srcOrd="0" destOrd="0" presId="urn:microsoft.com/office/officeart/2005/8/layout/process1"/>
    <dgm:cxn modelId="{3CAD86B3-9627-4721-8F29-450CA49676E0}" srcId="{F64FFB6D-7664-4E29-8F95-4198A785A6CA}" destId="{0C54A14E-879E-4B86-A6E0-306A80075C31}" srcOrd="0" destOrd="0" parTransId="{B0232148-887E-41EA-8F69-62BEC9769778}" sibTransId="{E271873B-D30D-45BD-8417-42BAE17EFCAE}"/>
    <dgm:cxn modelId="{63612CBA-D327-4237-A7A4-32D5185FAE22}" srcId="{F64FFB6D-7664-4E29-8F95-4198A785A6CA}" destId="{D81D57A1-0D17-48BC-8161-88705E49FE91}" srcOrd="1" destOrd="0" parTransId="{1C9243C9-251A-400E-AA5A-442507BD16BC}" sibTransId="{F9D01E22-635E-441A-B22C-A36A2D1B9B88}"/>
    <dgm:cxn modelId="{003CDA6C-4B9E-4C0A-BB09-970E2349CAAA}" type="presOf" srcId="{E271873B-D30D-45BD-8417-42BAE17EFCAE}" destId="{C0274D96-1138-427E-8306-5DA64A421115}" srcOrd="1" destOrd="0" presId="urn:microsoft.com/office/officeart/2005/8/layout/process1"/>
    <dgm:cxn modelId="{BB536203-EB20-4428-BAC5-9A561AEE44BA}" type="presParOf" srcId="{589BEF48-68D4-4921-92EC-D7C7FB9F09EB}" destId="{3B33E754-1757-4592-93CE-ABEFA1485796}" srcOrd="0" destOrd="0" presId="urn:microsoft.com/office/officeart/2005/8/layout/process1"/>
    <dgm:cxn modelId="{4F60625D-3EC6-4771-A07F-DA5BBCA081CE}" type="presParOf" srcId="{589BEF48-68D4-4921-92EC-D7C7FB9F09EB}" destId="{9DE6DB95-991E-4E89-827D-FA0CAE6C46A1}" srcOrd="1" destOrd="0" presId="urn:microsoft.com/office/officeart/2005/8/layout/process1"/>
    <dgm:cxn modelId="{A9C9B091-1791-4DC9-8AEF-CA3B095B75E1}" type="presParOf" srcId="{9DE6DB95-991E-4E89-827D-FA0CAE6C46A1}" destId="{C0274D96-1138-427E-8306-5DA64A421115}" srcOrd="0" destOrd="0" presId="urn:microsoft.com/office/officeart/2005/8/layout/process1"/>
    <dgm:cxn modelId="{F012B927-AD50-4599-A7C4-0C63D1260A4E}" type="presParOf" srcId="{589BEF48-68D4-4921-92EC-D7C7FB9F09EB}" destId="{D86640A1-E56D-4E54-8A65-DAAC67B0AD06}" srcOrd="2" destOrd="0" presId="urn:microsoft.com/office/officeart/2005/8/layout/process1"/>
    <dgm:cxn modelId="{7D2B13D6-FF75-4D4D-AAA1-F211DD3AA6AF}" type="presParOf" srcId="{589BEF48-68D4-4921-92EC-D7C7FB9F09EB}" destId="{F39D0949-FBD8-4F97-AE04-920E4AB5C6F5}" srcOrd="3" destOrd="0" presId="urn:microsoft.com/office/officeart/2005/8/layout/process1"/>
    <dgm:cxn modelId="{3A612232-F1AC-41AD-8A7F-63029C0DC065}" type="presParOf" srcId="{F39D0949-FBD8-4F97-AE04-920E4AB5C6F5}" destId="{CB47E0A2-3AA3-41BF-B148-D0BDA3F2806C}" srcOrd="0" destOrd="0" presId="urn:microsoft.com/office/officeart/2005/8/layout/process1"/>
    <dgm:cxn modelId="{21AA01D6-A90A-4333-8667-73F1199374A5}" type="presParOf" srcId="{589BEF48-68D4-4921-92EC-D7C7FB9F09EB}" destId="{579CC8A9-B44E-441E-ADDD-093601B55051}" srcOrd="4" destOrd="0" presId="urn:microsoft.com/office/officeart/2005/8/layout/process1"/>
    <dgm:cxn modelId="{4AFA0C79-C162-458D-A3FD-712C7DFF7706}" type="presParOf" srcId="{589BEF48-68D4-4921-92EC-D7C7FB9F09EB}" destId="{1A942ADD-470F-4985-ACC1-DBF1079DAFDE}" srcOrd="5" destOrd="0" presId="urn:microsoft.com/office/officeart/2005/8/layout/process1"/>
    <dgm:cxn modelId="{2EDA04DF-36C6-437C-AB3F-FD566438BE4E}" type="presParOf" srcId="{1A942ADD-470F-4985-ACC1-DBF1079DAFDE}" destId="{A074025E-266C-48E7-852C-AD1CD112E061}" srcOrd="0" destOrd="0" presId="urn:microsoft.com/office/officeart/2005/8/layout/process1"/>
    <dgm:cxn modelId="{A65EA612-0B5C-4215-ACF4-76D773E8ACE9}" type="presParOf" srcId="{589BEF48-68D4-4921-92EC-D7C7FB9F09EB}" destId="{54FE9FB7-7BF9-413F-92E6-42790EA0CD0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34FDEC-F961-40AA-80A5-6119130CDC5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</dgm:pt>
    <dgm:pt modelId="{D1710A34-AD41-49E3-AC7E-957B220BA4F6}">
      <dgm:prSet phldrT="[文本]"/>
      <dgm:spPr/>
      <dgm:t>
        <a:bodyPr/>
        <a:lstStyle/>
        <a:p>
          <a:r>
            <a:rPr lang="zh-CN" altLang="en-US" dirty="0" smtClean="0"/>
            <a:t>测评系统</a:t>
          </a:r>
          <a:endParaRPr lang="zh-CN" altLang="en-US" dirty="0"/>
        </a:p>
      </dgm:t>
    </dgm:pt>
    <dgm:pt modelId="{54D33624-E965-4C6E-8AC0-19B64169A7D3}" type="parTrans" cxnId="{800A2B25-9319-4903-AB7C-3A67A5442EBF}">
      <dgm:prSet/>
      <dgm:spPr/>
      <dgm:t>
        <a:bodyPr/>
        <a:lstStyle/>
        <a:p>
          <a:endParaRPr lang="zh-CN" altLang="en-US"/>
        </a:p>
      </dgm:t>
    </dgm:pt>
    <dgm:pt modelId="{4B2B537D-01E4-4E4B-9599-7E606E3F557B}" type="sibTrans" cxnId="{800A2B25-9319-4903-AB7C-3A67A5442EBF}">
      <dgm:prSet/>
      <dgm:spPr/>
      <dgm:t>
        <a:bodyPr/>
        <a:lstStyle/>
        <a:p>
          <a:endParaRPr lang="zh-CN" altLang="en-US"/>
        </a:p>
      </dgm:t>
    </dgm:pt>
    <dgm:pt modelId="{0C0FB919-4F23-478A-ADFF-B5AE58730016}">
      <dgm:prSet phldrT="[文本]"/>
      <dgm:spPr/>
      <dgm:t>
        <a:bodyPr/>
        <a:lstStyle/>
        <a:p>
          <a:r>
            <a:rPr lang="zh-CN" altLang="en-US" dirty="0" smtClean="0"/>
            <a:t>交互</a:t>
          </a:r>
          <a:endParaRPr lang="zh-CN" altLang="en-US" dirty="0"/>
        </a:p>
      </dgm:t>
    </dgm:pt>
    <dgm:pt modelId="{6806E4D9-3069-4901-B8A2-BACBC77C7903}" type="parTrans" cxnId="{78B74A16-FA6A-47E0-8376-E2AFD20830C1}">
      <dgm:prSet/>
      <dgm:spPr/>
      <dgm:t>
        <a:bodyPr/>
        <a:lstStyle/>
        <a:p>
          <a:endParaRPr lang="zh-CN" altLang="en-US"/>
        </a:p>
      </dgm:t>
    </dgm:pt>
    <dgm:pt modelId="{FFC06525-85E2-491D-90B1-7ADCEADDD2EE}" type="sibTrans" cxnId="{78B74A16-FA6A-47E0-8376-E2AFD20830C1}">
      <dgm:prSet/>
      <dgm:spPr/>
      <dgm:t>
        <a:bodyPr/>
        <a:lstStyle/>
        <a:p>
          <a:endParaRPr lang="zh-CN" altLang="en-US"/>
        </a:p>
      </dgm:t>
    </dgm:pt>
    <dgm:pt modelId="{DA9CFEDF-A11A-487F-98CE-E750F96C1A22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 smtClean="0"/>
            <a:t>评测</a:t>
          </a:r>
          <a:endParaRPr lang="zh-CN" altLang="en-US" dirty="0"/>
        </a:p>
      </dgm:t>
    </dgm:pt>
    <dgm:pt modelId="{72FA6C33-ECA4-4331-86E5-677AFB8644D4}" type="parTrans" cxnId="{FDFCA5AA-BB66-4BDD-A5B1-6DDAA63A8466}">
      <dgm:prSet/>
      <dgm:spPr/>
      <dgm:t>
        <a:bodyPr/>
        <a:lstStyle/>
        <a:p>
          <a:endParaRPr lang="zh-CN" altLang="en-US"/>
        </a:p>
      </dgm:t>
    </dgm:pt>
    <dgm:pt modelId="{869ED716-AAE1-4A74-83BB-9A53B75235D1}" type="sibTrans" cxnId="{FDFCA5AA-BB66-4BDD-A5B1-6DDAA63A8466}">
      <dgm:prSet/>
      <dgm:spPr/>
      <dgm:t>
        <a:bodyPr/>
        <a:lstStyle/>
        <a:p>
          <a:endParaRPr lang="zh-CN" altLang="en-US"/>
        </a:p>
      </dgm:t>
    </dgm:pt>
    <dgm:pt modelId="{6C4FEF6A-341A-4EC8-AE0E-1B28C30B1452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3638C558-3C30-4F21-B1EE-A1B148DEF2A1}" type="parTrans" cxnId="{6A171EA5-1095-4E27-A476-CF5819F8152C}">
      <dgm:prSet/>
      <dgm:spPr/>
      <dgm:t>
        <a:bodyPr/>
        <a:lstStyle/>
        <a:p>
          <a:endParaRPr lang="zh-CN" altLang="en-US"/>
        </a:p>
      </dgm:t>
    </dgm:pt>
    <dgm:pt modelId="{C6DB0BF8-1A33-4AA2-89F0-99AF87AEC66F}" type="sibTrans" cxnId="{6A171EA5-1095-4E27-A476-CF5819F8152C}">
      <dgm:prSet/>
      <dgm:spPr/>
      <dgm:t>
        <a:bodyPr/>
        <a:lstStyle/>
        <a:p>
          <a:endParaRPr lang="zh-CN" altLang="en-US"/>
        </a:p>
      </dgm:t>
    </dgm:pt>
    <dgm:pt modelId="{1793E661-BB7D-4A69-A805-2490F458CA99}" type="pres">
      <dgm:prSet presAssocID="{CB34FDEC-F961-40AA-80A5-6119130CDC5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5F806DB-785C-4F7B-B7BB-2CA9C3E88964}" type="pres">
      <dgm:prSet presAssocID="{D1710A34-AD41-49E3-AC7E-957B220BA4F6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889E67B8-DF4C-4A37-866C-15381209CF41}" type="pres">
      <dgm:prSet presAssocID="{0C0FB919-4F23-478A-ADFF-B5AE5873001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2E89D-E0BE-49DC-B523-65CE0560F5F7}" type="pres">
      <dgm:prSet presAssocID="{0C0FB919-4F23-478A-ADFF-B5AE58730016}" presName="dummy" presStyleCnt="0"/>
      <dgm:spPr/>
    </dgm:pt>
    <dgm:pt modelId="{7EC32287-FBAE-454B-B36B-2EA7480F7168}" type="pres">
      <dgm:prSet presAssocID="{FFC06525-85E2-491D-90B1-7ADCEADDD2E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DE0C618E-6F5C-479D-AD5B-D6C6360147F7}" type="pres">
      <dgm:prSet presAssocID="{DA9CFEDF-A11A-487F-98CE-E750F96C1A2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2B5411-D73A-4F06-BD2D-6E0353140497}" type="pres">
      <dgm:prSet presAssocID="{DA9CFEDF-A11A-487F-98CE-E750F96C1A22}" presName="dummy" presStyleCnt="0"/>
      <dgm:spPr/>
    </dgm:pt>
    <dgm:pt modelId="{1B75BA3D-684F-4FDB-BE87-56B6D35EDB9A}" type="pres">
      <dgm:prSet presAssocID="{869ED716-AAE1-4A74-83BB-9A53B75235D1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D11BE3B-4872-4BCF-990B-642189D2B058}" type="pres">
      <dgm:prSet presAssocID="{6C4FEF6A-341A-4EC8-AE0E-1B28C30B145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9DDC82-42EA-449A-A861-8D30E7E89671}" type="pres">
      <dgm:prSet presAssocID="{6C4FEF6A-341A-4EC8-AE0E-1B28C30B1452}" presName="dummy" presStyleCnt="0"/>
      <dgm:spPr/>
    </dgm:pt>
    <dgm:pt modelId="{83D33BDF-2CA1-4D0B-8D03-5A548A718FE7}" type="pres">
      <dgm:prSet presAssocID="{C6DB0BF8-1A33-4AA2-89F0-99AF87AEC66F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6E0666F7-7365-427C-920C-0A860A0C33E3}" type="presOf" srcId="{CB34FDEC-F961-40AA-80A5-6119130CDC51}" destId="{1793E661-BB7D-4A69-A805-2490F458CA99}" srcOrd="0" destOrd="0" presId="urn:microsoft.com/office/officeart/2005/8/layout/radial6"/>
    <dgm:cxn modelId="{F392393F-5B96-482E-AB24-1EEFD824A2FD}" type="presOf" srcId="{D1710A34-AD41-49E3-AC7E-957B220BA4F6}" destId="{55F806DB-785C-4F7B-B7BB-2CA9C3E88964}" srcOrd="0" destOrd="0" presId="urn:microsoft.com/office/officeart/2005/8/layout/radial6"/>
    <dgm:cxn modelId="{A3424878-521D-480A-A9E5-599C9E345121}" type="presOf" srcId="{869ED716-AAE1-4A74-83BB-9A53B75235D1}" destId="{1B75BA3D-684F-4FDB-BE87-56B6D35EDB9A}" srcOrd="0" destOrd="0" presId="urn:microsoft.com/office/officeart/2005/8/layout/radial6"/>
    <dgm:cxn modelId="{BF7209F6-E3DE-46A7-B3FE-EE6DB0C90FC2}" type="presOf" srcId="{0C0FB919-4F23-478A-ADFF-B5AE58730016}" destId="{889E67B8-DF4C-4A37-866C-15381209CF41}" srcOrd="0" destOrd="0" presId="urn:microsoft.com/office/officeart/2005/8/layout/radial6"/>
    <dgm:cxn modelId="{6050B9C5-804E-4D2B-AF43-12A356381C66}" type="presOf" srcId="{DA9CFEDF-A11A-487F-98CE-E750F96C1A22}" destId="{DE0C618E-6F5C-479D-AD5B-D6C6360147F7}" srcOrd="0" destOrd="0" presId="urn:microsoft.com/office/officeart/2005/8/layout/radial6"/>
    <dgm:cxn modelId="{FDFCA5AA-BB66-4BDD-A5B1-6DDAA63A8466}" srcId="{D1710A34-AD41-49E3-AC7E-957B220BA4F6}" destId="{DA9CFEDF-A11A-487F-98CE-E750F96C1A22}" srcOrd="1" destOrd="0" parTransId="{72FA6C33-ECA4-4331-86E5-677AFB8644D4}" sibTransId="{869ED716-AAE1-4A74-83BB-9A53B75235D1}"/>
    <dgm:cxn modelId="{1D9AC755-3EDD-4C7A-AA53-0E772D6DD6A3}" type="presOf" srcId="{FFC06525-85E2-491D-90B1-7ADCEADDD2EE}" destId="{7EC32287-FBAE-454B-B36B-2EA7480F7168}" srcOrd="0" destOrd="0" presId="urn:microsoft.com/office/officeart/2005/8/layout/radial6"/>
    <dgm:cxn modelId="{E538962D-ADF6-4DE2-9C5A-B1AE38A2BF3F}" type="presOf" srcId="{6C4FEF6A-341A-4EC8-AE0E-1B28C30B1452}" destId="{ED11BE3B-4872-4BCF-990B-642189D2B058}" srcOrd="0" destOrd="0" presId="urn:microsoft.com/office/officeart/2005/8/layout/radial6"/>
    <dgm:cxn modelId="{78B74A16-FA6A-47E0-8376-E2AFD20830C1}" srcId="{D1710A34-AD41-49E3-AC7E-957B220BA4F6}" destId="{0C0FB919-4F23-478A-ADFF-B5AE58730016}" srcOrd="0" destOrd="0" parTransId="{6806E4D9-3069-4901-B8A2-BACBC77C7903}" sibTransId="{FFC06525-85E2-491D-90B1-7ADCEADDD2EE}"/>
    <dgm:cxn modelId="{8ED46C42-B58F-4B20-8374-0CC9DFEE5205}" type="presOf" srcId="{C6DB0BF8-1A33-4AA2-89F0-99AF87AEC66F}" destId="{83D33BDF-2CA1-4D0B-8D03-5A548A718FE7}" srcOrd="0" destOrd="0" presId="urn:microsoft.com/office/officeart/2005/8/layout/radial6"/>
    <dgm:cxn modelId="{6A171EA5-1095-4E27-A476-CF5819F8152C}" srcId="{D1710A34-AD41-49E3-AC7E-957B220BA4F6}" destId="{6C4FEF6A-341A-4EC8-AE0E-1B28C30B1452}" srcOrd="2" destOrd="0" parTransId="{3638C558-3C30-4F21-B1EE-A1B148DEF2A1}" sibTransId="{C6DB0BF8-1A33-4AA2-89F0-99AF87AEC66F}"/>
    <dgm:cxn modelId="{800A2B25-9319-4903-AB7C-3A67A5442EBF}" srcId="{CB34FDEC-F961-40AA-80A5-6119130CDC51}" destId="{D1710A34-AD41-49E3-AC7E-957B220BA4F6}" srcOrd="0" destOrd="0" parTransId="{54D33624-E965-4C6E-8AC0-19B64169A7D3}" sibTransId="{4B2B537D-01E4-4E4B-9599-7E606E3F557B}"/>
    <dgm:cxn modelId="{A6C4A7A2-D45F-4A39-8D29-EB03C729A725}" type="presParOf" srcId="{1793E661-BB7D-4A69-A805-2490F458CA99}" destId="{55F806DB-785C-4F7B-B7BB-2CA9C3E88964}" srcOrd="0" destOrd="0" presId="urn:microsoft.com/office/officeart/2005/8/layout/radial6"/>
    <dgm:cxn modelId="{499252B7-B6CB-4962-98CC-99448EC42ECE}" type="presParOf" srcId="{1793E661-BB7D-4A69-A805-2490F458CA99}" destId="{889E67B8-DF4C-4A37-866C-15381209CF41}" srcOrd="1" destOrd="0" presId="urn:microsoft.com/office/officeart/2005/8/layout/radial6"/>
    <dgm:cxn modelId="{21C51D76-C548-4870-8E64-D5ED3D0FE612}" type="presParOf" srcId="{1793E661-BB7D-4A69-A805-2490F458CA99}" destId="{6632E89D-E0BE-49DC-B523-65CE0560F5F7}" srcOrd="2" destOrd="0" presId="urn:microsoft.com/office/officeart/2005/8/layout/radial6"/>
    <dgm:cxn modelId="{02B7B767-E359-4B37-83A5-ABA1CFBC2A0B}" type="presParOf" srcId="{1793E661-BB7D-4A69-A805-2490F458CA99}" destId="{7EC32287-FBAE-454B-B36B-2EA7480F7168}" srcOrd="3" destOrd="0" presId="urn:microsoft.com/office/officeart/2005/8/layout/radial6"/>
    <dgm:cxn modelId="{4B56561C-79B0-43A2-9BDE-6FAFC8F54897}" type="presParOf" srcId="{1793E661-BB7D-4A69-A805-2490F458CA99}" destId="{DE0C618E-6F5C-479D-AD5B-D6C6360147F7}" srcOrd="4" destOrd="0" presId="urn:microsoft.com/office/officeart/2005/8/layout/radial6"/>
    <dgm:cxn modelId="{E1E3892F-7615-4B8D-838A-A0FC6772CF05}" type="presParOf" srcId="{1793E661-BB7D-4A69-A805-2490F458CA99}" destId="{5C2B5411-D73A-4F06-BD2D-6E0353140497}" srcOrd="5" destOrd="0" presId="urn:microsoft.com/office/officeart/2005/8/layout/radial6"/>
    <dgm:cxn modelId="{90CB2939-1D4B-4AF5-8A42-B9F53C095F9A}" type="presParOf" srcId="{1793E661-BB7D-4A69-A805-2490F458CA99}" destId="{1B75BA3D-684F-4FDB-BE87-56B6D35EDB9A}" srcOrd="6" destOrd="0" presId="urn:microsoft.com/office/officeart/2005/8/layout/radial6"/>
    <dgm:cxn modelId="{D653DB65-6B08-4D75-9183-8B9601A642FD}" type="presParOf" srcId="{1793E661-BB7D-4A69-A805-2490F458CA99}" destId="{ED11BE3B-4872-4BCF-990B-642189D2B058}" srcOrd="7" destOrd="0" presId="urn:microsoft.com/office/officeart/2005/8/layout/radial6"/>
    <dgm:cxn modelId="{644F3DFB-91EB-4165-89BC-08BDE98B9548}" type="presParOf" srcId="{1793E661-BB7D-4A69-A805-2490F458CA99}" destId="{319DDC82-42EA-449A-A861-8D30E7E89671}" srcOrd="8" destOrd="0" presId="urn:microsoft.com/office/officeart/2005/8/layout/radial6"/>
    <dgm:cxn modelId="{EFE40257-E2A5-4DA8-8297-CB3367BCEABC}" type="presParOf" srcId="{1793E661-BB7D-4A69-A805-2490F458CA99}" destId="{83D33BDF-2CA1-4D0B-8D03-5A548A718FE7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135C3D-0C86-4F31-B7DA-2F9B184A7B12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85BB6C-A79E-451C-B85D-B6EFE08E8455}">
      <dgm:prSet phldrT="[文本]"/>
      <dgm:spPr/>
      <dgm:t>
        <a:bodyPr/>
        <a:lstStyle/>
        <a:p>
          <a:r>
            <a:rPr lang="zh-CN" altLang="en-US" dirty="0" smtClean="0"/>
            <a:t>精确</a:t>
          </a:r>
          <a:endParaRPr lang="zh-CN" altLang="en-US" dirty="0"/>
        </a:p>
      </dgm:t>
    </dgm:pt>
    <dgm:pt modelId="{DD6901BA-0937-4D30-8665-61993F0F4967}" type="parTrans" cxnId="{DC2F64D4-5D97-4BDB-9B36-EA8E6A543657}">
      <dgm:prSet/>
      <dgm:spPr/>
      <dgm:t>
        <a:bodyPr/>
        <a:lstStyle/>
        <a:p>
          <a:endParaRPr lang="zh-CN" altLang="en-US"/>
        </a:p>
      </dgm:t>
    </dgm:pt>
    <dgm:pt modelId="{A164706A-FE68-43AB-8B49-B0A07AA22CC9}" type="sibTrans" cxnId="{DC2F64D4-5D97-4BDB-9B36-EA8E6A543657}">
      <dgm:prSet/>
      <dgm:spPr/>
      <dgm:t>
        <a:bodyPr/>
        <a:lstStyle/>
        <a:p>
          <a:endParaRPr lang="zh-CN" altLang="en-US"/>
        </a:p>
      </dgm:t>
    </dgm:pt>
    <dgm:pt modelId="{1CE73F8E-9F69-4CC1-BD19-DECEFEC3DA3B}">
      <dgm:prSet phldrT="[文本]"/>
      <dgm:spPr/>
      <dgm:t>
        <a:bodyPr/>
        <a:lstStyle/>
        <a:p>
          <a:r>
            <a:rPr lang="zh-CN" altLang="en-US" b="0" dirty="0" smtClean="0"/>
            <a:t>安全</a:t>
          </a:r>
          <a:endParaRPr lang="zh-CN" altLang="en-US" b="0" dirty="0"/>
        </a:p>
      </dgm:t>
    </dgm:pt>
    <dgm:pt modelId="{AE89F945-FE23-4CF5-ABB8-7EAB2B3488AB}" type="parTrans" cxnId="{42EEAD0D-140C-4FB4-83B8-D5F40379B1E4}">
      <dgm:prSet/>
      <dgm:spPr/>
      <dgm:t>
        <a:bodyPr/>
        <a:lstStyle/>
        <a:p>
          <a:endParaRPr lang="zh-CN" altLang="en-US"/>
        </a:p>
      </dgm:t>
    </dgm:pt>
    <dgm:pt modelId="{A8C38DB1-5FA8-4DD9-978F-EA64EF47CD6A}" type="sibTrans" cxnId="{42EEAD0D-140C-4FB4-83B8-D5F40379B1E4}">
      <dgm:prSet/>
      <dgm:spPr/>
      <dgm:t>
        <a:bodyPr/>
        <a:lstStyle/>
        <a:p>
          <a:endParaRPr lang="zh-CN" altLang="en-US"/>
        </a:p>
      </dgm:t>
    </dgm:pt>
    <dgm:pt modelId="{051CB35A-09E1-463D-B64C-16682C7EF73E}">
      <dgm:prSet phldrT="[文本]"/>
      <dgm:spPr/>
      <dgm:t>
        <a:bodyPr/>
        <a:lstStyle/>
        <a:p>
          <a:r>
            <a:rPr lang="zh-CN" altLang="en-US" dirty="0" smtClean="0"/>
            <a:t>高效</a:t>
          </a:r>
          <a:endParaRPr lang="zh-CN" altLang="en-US" dirty="0"/>
        </a:p>
      </dgm:t>
    </dgm:pt>
    <dgm:pt modelId="{82F7E02F-D656-42F5-B136-3CD52903844B}" type="parTrans" cxnId="{AE9F1AA3-2F9B-4B9F-97AF-8C475585E417}">
      <dgm:prSet/>
      <dgm:spPr/>
      <dgm:t>
        <a:bodyPr/>
        <a:lstStyle/>
        <a:p>
          <a:endParaRPr lang="zh-CN" altLang="en-US"/>
        </a:p>
      </dgm:t>
    </dgm:pt>
    <dgm:pt modelId="{C3E68045-0191-496F-823E-B9928220D0D5}" type="sibTrans" cxnId="{AE9F1AA3-2F9B-4B9F-97AF-8C475585E417}">
      <dgm:prSet/>
      <dgm:spPr/>
      <dgm:t>
        <a:bodyPr/>
        <a:lstStyle/>
        <a:p>
          <a:endParaRPr lang="zh-CN" altLang="en-US"/>
        </a:p>
      </dgm:t>
    </dgm:pt>
    <dgm:pt modelId="{8C01E146-7891-4473-95DD-76FEF390753A}">
      <dgm:prSet phldrT="[文本]"/>
      <dgm:spPr/>
      <dgm:t>
        <a:bodyPr/>
        <a:lstStyle/>
        <a:p>
          <a:r>
            <a:rPr lang="zh-CN" altLang="en-US" dirty="0" smtClean="0"/>
            <a:t>自动</a:t>
          </a:r>
          <a:endParaRPr lang="zh-CN" altLang="en-US" dirty="0"/>
        </a:p>
      </dgm:t>
    </dgm:pt>
    <dgm:pt modelId="{08A52C74-53F9-4E36-916B-A2FC7B673176}" type="parTrans" cxnId="{5FF2B278-161F-4D9C-B76D-7D0278B61AFE}">
      <dgm:prSet/>
      <dgm:spPr/>
      <dgm:t>
        <a:bodyPr/>
        <a:lstStyle/>
        <a:p>
          <a:endParaRPr lang="zh-CN" altLang="en-US"/>
        </a:p>
      </dgm:t>
    </dgm:pt>
    <dgm:pt modelId="{E24B8833-66F1-4184-B2A9-65A63C23296A}" type="sibTrans" cxnId="{5FF2B278-161F-4D9C-B76D-7D0278B61AFE}">
      <dgm:prSet/>
      <dgm:spPr/>
      <dgm:t>
        <a:bodyPr/>
        <a:lstStyle/>
        <a:p>
          <a:endParaRPr lang="zh-CN" altLang="en-US"/>
        </a:p>
      </dgm:t>
    </dgm:pt>
    <dgm:pt modelId="{F74281EB-374B-4E37-B21F-3DE602BC62DF}" type="pres">
      <dgm:prSet presAssocID="{97135C3D-0C86-4F31-B7DA-2F9B184A7B1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49E61A-5C99-4422-8B13-EDDF68BE7787}" type="pres">
      <dgm:prSet presAssocID="{B885BB6C-A79E-451C-B85D-B6EFE08E845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35E55-9248-411D-951D-A6AC38D3B54B}" type="pres">
      <dgm:prSet presAssocID="{B885BB6C-A79E-451C-B85D-B6EFE08E8455}" presName="spNode" presStyleCnt="0"/>
      <dgm:spPr/>
    </dgm:pt>
    <dgm:pt modelId="{9DBCA8F3-05A3-48E4-BD2D-3BB8D7155E66}" type="pres">
      <dgm:prSet presAssocID="{A164706A-FE68-43AB-8B49-B0A07AA22CC9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B0516690-038B-42CC-B9DF-5C49BB71DC62}" type="pres">
      <dgm:prSet presAssocID="{8C01E146-7891-4473-95DD-76FEF39075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602758-93A9-4911-A4D0-E4A022AB449C}" type="pres">
      <dgm:prSet presAssocID="{8C01E146-7891-4473-95DD-76FEF390753A}" presName="spNode" presStyleCnt="0"/>
      <dgm:spPr/>
    </dgm:pt>
    <dgm:pt modelId="{B5B3D64C-BA26-4B54-9C51-51C0A5AC76F4}" type="pres">
      <dgm:prSet presAssocID="{E24B8833-66F1-4184-B2A9-65A63C23296A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F5C259E-240A-4691-BF0B-7959AD31CCDA}" type="pres">
      <dgm:prSet presAssocID="{1CE73F8E-9F69-4CC1-BD19-DECEFEC3DA3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CF37CD-9B58-4EFE-8C2A-410F3C3066F7}" type="pres">
      <dgm:prSet presAssocID="{1CE73F8E-9F69-4CC1-BD19-DECEFEC3DA3B}" presName="spNode" presStyleCnt="0"/>
      <dgm:spPr/>
    </dgm:pt>
    <dgm:pt modelId="{07C60F5B-4A68-4CC5-8C30-53FE557AFF48}" type="pres">
      <dgm:prSet presAssocID="{A8C38DB1-5FA8-4DD9-978F-EA64EF47CD6A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B9E3B95D-013D-43A6-BBB4-CF4A0C84497A}" type="pres">
      <dgm:prSet presAssocID="{051CB35A-09E1-463D-B64C-16682C7EF73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64C38B-A815-4285-9A74-1672B4B944E4}" type="pres">
      <dgm:prSet presAssocID="{051CB35A-09E1-463D-B64C-16682C7EF73E}" presName="spNode" presStyleCnt="0"/>
      <dgm:spPr/>
    </dgm:pt>
    <dgm:pt modelId="{2C99932F-2C07-44FB-82EE-C242A63F05C2}" type="pres">
      <dgm:prSet presAssocID="{C3E68045-0191-496F-823E-B9928220D0D5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AE9F1AA3-2F9B-4B9F-97AF-8C475585E417}" srcId="{97135C3D-0C86-4F31-B7DA-2F9B184A7B12}" destId="{051CB35A-09E1-463D-B64C-16682C7EF73E}" srcOrd="3" destOrd="0" parTransId="{82F7E02F-D656-42F5-B136-3CD52903844B}" sibTransId="{C3E68045-0191-496F-823E-B9928220D0D5}"/>
    <dgm:cxn modelId="{42EEAD0D-140C-4FB4-83B8-D5F40379B1E4}" srcId="{97135C3D-0C86-4F31-B7DA-2F9B184A7B12}" destId="{1CE73F8E-9F69-4CC1-BD19-DECEFEC3DA3B}" srcOrd="2" destOrd="0" parTransId="{AE89F945-FE23-4CF5-ABB8-7EAB2B3488AB}" sibTransId="{A8C38DB1-5FA8-4DD9-978F-EA64EF47CD6A}"/>
    <dgm:cxn modelId="{62A8CE96-E356-45CD-BD43-5BE69179DA98}" type="presOf" srcId="{051CB35A-09E1-463D-B64C-16682C7EF73E}" destId="{B9E3B95D-013D-43A6-BBB4-CF4A0C84497A}" srcOrd="0" destOrd="0" presId="urn:microsoft.com/office/officeart/2005/8/layout/cycle6"/>
    <dgm:cxn modelId="{5FF2B278-161F-4D9C-B76D-7D0278B61AFE}" srcId="{97135C3D-0C86-4F31-B7DA-2F9B184A7B12}" destId="{8C01E146-7891-4473-95DD-76FEF390753A}" srcOrd="1" destOrd="0" parTransId="{08A52C74-53F9-4E36-916B-A2FC7B673176}" sibTransId="{E24B8833-66F1-4184-B2A9-65A63C23296A}"/>
    <dgm:cxn modelId="{44181724-187A-4398-B105-241802E6FCC0}" type="presOf" srcId="{A164706A-FE68-43AB-8B49-B0A07AA22CC9}" destId="{9DBCA8F3-05A3-48E4-BD2D-3BB8D7155E66}" srcOrd="0" destOrd="0" presId="urn:microsoft.com/office/officeart/2005/8/layout/cycle6"/>
    <dgm:cxn modelId="{D578AAA5-5169-45A6-9AC9-E94EE6F4DAA4}" type="presOf" srcId="{C3E68045-0191-496F-823E-B9928220D0D5}" destId="{2C99932F-2C07-44FB-82EE-C242A63F05C2}" srcOrd="0" destOrd="0" presId="urn:microsoft.com/office/officeart/2005/8/layout/cycle6"/>
    <dgm:cxn modelId="{FA78C70A-4F3F-422B-A6C1-02E01AA5473D}" type="presOf" srcId="{97135C3D-0C86-4F31-B7DA-2F9B184A7B12}" destId="{F74281EB-374B-4E37-B21F-3DE602BC62DF}" srcOrd="0" destOrd="0" presId="urn:microsoft.com/office/officeart/2005/8/layout/cycle6"/>
    <dgm:cxn modelId="{2A15064E-B1B1-46B7-84EE-E8703C0C0E4E}" type="presOf" srcId="{E24B8833-66F1-4184-B2A9-65A63C23296A}" destId="{B5B3D64C-BA26-4B54-9C51-51C0A5AC76F4}" srcOrd="0" destOrd="0" presId="urn:microsoft.com/office/officeart/2005/8/layout/cycle6"/>
    <dgm:cxn modelId="{DC2F64D4-5D97-4BDB-9B36-EA8E6A543657}" srcId="{97135C3D-0C86-4F31-B7DA-2F9B184A7B12}" destId="{B885BB6C-A79E-451C-B85D-B6EFE08E8455}" srcOrd="0" destOrd="0" parTransId="{DD6901BA-0937-4D30-8665-61993F0F4967}" sibTransId="{A164706A-FE68-43AB-8B49-B0A07AA22CC9}"/>
    <dgm:cxn modelId="{93E66CF8-F744-411F-9AC4-D0FB42003C50}" type="presOf" srcId="{8C01E146-7891-4473-95DD-76FEF390753A}" destId="{B0516690-038B-42CC-B9DF-5C49BB71DC62}" srcOrd="0" destOrd="0" presId="urn:microsoft.com/office/officeart/2005/8/layout/cycle6"/>
    <dgm:cxn modelId="{D0AFEBDE-FF5F-44EE-A8D7-1D3CB59CF94D}" type="presOf" srcId="{1CE73F8E-9F69-4CC1-BD19-DECEFEC3DA3B}" destId="{5F5C259E-240A-4691-BF0B-7959AD31CCDA}" srcOrd="0" destOrd="0" presId="urn:microsoft.com/office/officeart/2005/8/layout/cycle6"/>
    <dgm:cxn modelId="{7554075B-E7E8-4643-9331-A811F8D76F94}" type="presOf" srcId="{A8C38DB1-5FA8-4DD9-978F-EA64EF47CD6A}" destId="{07C60F5B-4A68-4CC5-8C30-53FE557AFF48}" srcOrd="0" destOrd="0" presId="urn:microsoft.com/office/officeart/2005/8/layout/cycle6"/>
    <dgm:cxn modelId="{6B5B0FD8-FB92-4CB3-9CB6-8ED75B6E4320}" type="presOf" srcId="{B885BB6C-A79E-451C-B85D-B6EFE08E8455}" destId="{0049E61A-5C99-4422-8B13-EDDF68BE7787}" srcOrd="0" destOrd="0" presId="urn:microsoft.com/office/officeart/2005/8/layout/cycle6"/>
    <dgm:cxn modelId="{1B332842-126B-4BC1-A157-C9C4100698FD}" type="presParOf" srcId="{F74281EB-374B-4E37-B21F-3DE602BC62DF}" destId="{0049E61A-5C99-4422-8B13-EDDF68BE7787}" srcOrd="0" destOrd="0" presId="urn:microsoft.com/office/officeart/2005/8/layout/cycle6"/>
    <dgm:cxn modelId="{F01FF9A4-C5F7-493E-B523-A725733AB029}" type="presParOf" srcId="{F74281EB-374B-4E37-B21F-3DE602BC62DF}" destId="{2DE35E55-9248-411D-951D-A6AC38D3B54B}" srcOrd="1" destOrd="0" presId="urn:microsoft.com/office/officeart/2005/8/layout/cycle6"/>
    <dgm:cxn modelId="{EFF2E04B-DD53-40E1-BE3B-58DE661E6723}" type="presParOf" srcId="{F74281EB-374B-4E37-B21F-3DE602BC62DF}" destId="{9DBCA8F3-05A3-48E4-BD2D-3BB8D7155E66}" srcOrd="2" destOrd="0" presId="urn:microsoft.com/office/officeart/2005/8/layout/cycle6"/>
    <dgm:cxn modelId="{ADC3896A-2232-42FF-A757-4FC5C881515D}" type="presParOf" srcId="{F74281EB-374B-4E37-B21F-3DE602BC62DF}" destId="{B0516690-038B-42CC-B9DF-5C49BB71DC62}" srcOrd="3" destOrd="0" presId="urn:microsoft.com/office/officeart/2005/8/layout/cycle6"/>
    <dgm:cxn modelId="{9A13EB2C-5A6F-4866-9DDB-6031E72AE033}" type="presParOf" srcId="{F74281EB-374B-4E37-B21F-3DE602BC62DF}" destId="{D2602758-93A9-4911-A4D0-E4A022AB449C}" srcOrd="4" destOrd="0" presId="urn:microsoft.com/office/officeart/2005/8/layout/cycle6"/>
    <dgm:cxn modelId="{8F8B8109-17A6-42D0-9A66-B9FE78CBB478}" type="presParOf" srcId="{F74281EB-374B-4E37-B21F-3DE602BC62DF}" destId="{B5B3D64C-BA26-4B54-9C51-51C0A5AC76F4}" srcOrd="5" destOrd="0" presId="urn:microsoft.com/office/officeart/2005/8/layout/cycle6"/>
    <dgm:cxn modelId="{EF0E5A74-3F59-4AD8-A231-833089C8D43A}" type="presParOf" srcId="{F74281EB-374B-4E37-B21F-3DE602BC62DF}" destId="{5F5C259E-240A-4691-BF0B-7959AD31CCDA}" srcOrd="6" destOrd="0" presId="urn:microsoft.com/office/officeart/2005/8/layout/cycle6"/>
    <dgm:cxn modelId="{CE85A3DE-1E3A-41DF-AA93-322D7C6F9F4A}" type="presParOf" srcId="{F74281EB-374B-4E37-B21F-3DE602BC62DF}" destId="{23CF37CD-9B58-4EFE-8C2A-410F3C3066F7}" srcOrd="7" destOrd="0" presId="urn:microsoft.com/office/officeart/2005/8/layout/cycle6"/>
    <dgm:cxn modelId="{DC4BA5A5-5E4E-42D0-B57B-4A74D6FAC067}" type="presParOf" srcId="{F74281EB-374B-4E37-B21F-3DE602BC62DF}" destId="{07C60F5B-4A68-4CC5-8C30-53FE557AFF48}" srcOrd="8" destOrd="0" presId="urn:microsoft.com/office/officeart/2005/8/layout/cycle6"/>
    <dgm:cxn modelId="{17AFF16A-E803-4820-817E-3C1CC5A53505}" type="presParOf" srcId="{F74281EB-374B-4E37-B21F-3DE602BC62DF}" destId="{B9E3B95D-013D-43A6-BBB4-CF4A0C84497A}" srcOrd="9" destOrd="0" presId="urn:microsoft.com/office/officeart/2005/8/layout/cycle6"/>
    <dgm:cxn modelId="{E1234DA8-CFBB-41EB-B1D4-73B3873D6910}" type="presParOf" srcId="{F74281EB-374B-4E37-B21F-3DE602BC62DF}" destId="{D064C38B-A815-4285-9A74-1672B4B944E4}" srcOrd="10" destOrd="0" presId="urn:microsoft.com/office/officeart/2005/8/layout/cycle6"/>
    <dgm:cxn modelId="{6B3A0A16-AE8A-479E-BFB8-AC20E134340E}" type="presParOf" srcId="{F74281EB-374B-4E37-B21F-3DE602BC62DF}" destId="{2C99932F-2C07-44FB-82EE-C242A63F05C2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D657F-5FE7-48AE-A9D3-349B99CB1303}">
      <dsp:nvSpPr>
        <dsp:cNvPr id="0" name=""/>
        <dsp:cNvSpPr/>
      </dsp:nvSpPr>
      <dsp:spPr>
        <a:xfrm>
          <a:off x="4087" y="174891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选手</a:t>
          </a:r>
          <a:endParaRPr lang="zh-CN" altLang="en-US" sz="3600" kern="1200" dirty="0"/>
        </a:p>
      </dsp:txBody>
      <dsp:txXfrm>
        <a:off x="23971" y="194775"/>
        <a:ext cx="2675849" cy="639136"/>
      </dsp:txXfrm>
    </dsp:sp>
    <dsp:sp modelId="{3E6E1878-3247-486E-9781-F8A49E0506F9}">
      <dsp:nvSpPr>
        <dsp:cNvPr id="0" name=""/>
        <dsp:cNvSpPr/>
      </dsp:nvSpPr>
      <dsp:spPr>
        <a:xfrm rot="5400000">
          <a:off x="1302492" y="913200"/>
          <a:ext cx="118808" cy="1188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ECD00-6D3D-465A-A4D5-F8FA967E9905}">
      <dsp:nvSpPr>
        <dsp:cNvPr id="0" name=""/>
        <dsp:cNvSpPr/>
      </dsp:nvSpPr>
      <dsp:spPr>
        <a:xfrm>
          <a:off x="4087" y="1091412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参加比赛</a:t>
          </a:r>
          <a:endParaRPr lang="zh-CN" altLang="en-US" sz="2200" kern="1200" dirty="0"/>
        </a:p>
      </dsp:txBody>
      <dsp:txXfrm>
        <a:off x="23971" y="1111296"/>
        <a:ext cx="2675849" cy="639136"/>
      </dsp:txXfrm>
    </dsp:sp>
    <dsp:sp modelId="{2C727D5E-EEF3-4E76-BF36-15A36A5B2885}">
      <dsp:nvSpPr>
        <dsp:cNvPr id="0" name=""/>
        <dsp:cNvSpPr/>
      </dsp:nvSpPr>
      <dsp:spPr>
        <a:xfrm rot="5400000">
          <a:off x="1302492" y="1829720"/>
          <a:ext cx="118808" cy="1188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A94A7-CD48-46C5-B227-8B843BB58DFD}">
      <dsp:nvSpPr>
        <dsp:cNvPr id="0" name=""/>
        <dsp:cNvSpPr/>
      </dsp:nvSpPr>
      <dsp:spPr>
        <a:xfrm>
          <a:off x="4087" y="2007933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测评系统出错</a:t>
          </a:r>
          <a:endParaRPr lang="zh-CN" altLang="en-US" sz="2200" kern="1200" dirty="0"/>
        </a:p>
      </dsp:txBody>
      <dsp:txXfrm>
        <a:off x="23971" y="2027817"/>
        <a:ext cx="2675849" cy="639136"/>
      </dsp:txXfrm>
    </dsp:sp>
    <dsp:sp modelId="{7B32D9B5-2A79-460A-8A0A-CD7BAC4C2E7A}">
      <dsp:nvSpPr>
        <dsp:cNvPr id="0" name=""/>
        <dsp:cNvSpPr/>
      </dsp:nvSpPr>
      <dsp:spPr>
        <a:xfrm rot="5400000">
          <a:off x="1302492" y="2746241"/>
          <a:ext cx="118808" cy="1188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0B99-6E58-4860-9889-3A3C76964428}">
      <dsp:nvSpPr>
        <dsp:cNvPr id="0" name=""/>
        <dsp:cNvSpPr/>
      </dsp:nvSpPr>
      <dsp:spPr>
        <a:xfrm>
          <a:off x="4087" y="2924454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走上高考的不归路</a:t>
          </a:r>
          <a:endParaRPr lang="zh-CN" altLang="en-US" sz="2200" kern="1200" dirty="0"/>
        </a:p>
      </dsp:txBody>
      <dsp:txXfrm>
        <a:off x="23971" y="2944338"/>
        <a:ext cx="2675849" cy="639136"/>
      </dsp:txXfrm>
    </dsp:sp>
    <dsp:sp modelId="{26A17C25-CEEA-4A7F-9831-6673CC255F0A}">
      <dsp:nvSpPr>
        <dsp:cNvPr id="0" name=""/>
        <dsp:cNvSpPr/>
      </dsp:nvSpPr>
      <dsp:spPr>
        <a:xfrm>
          <a:off x="3099891" y="174891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出题人</a:t>
          </a:r>
          <a:endParaRPr lang="zh-CN" altLang="en-US" sz="3600" kern="1200" dirty="0"/>
        </a:p>
      </dsp:txBody>
      <dsp:txXfrm>
        <a:off x="3119775" y="194775"/>
        <a:ext cx="2675849" cy="639136"/>
      </dsp:txXfrm>
    </dsp:sp>
    <dsp:sp modelId="{D70D536E-E6E2-4EEC-806A-802E9A64860E}">
      <dsp:nvSpPr>
        <dsp:cNvPr id="0" name=""/>
        <dsp:cNvSpPr/>
      </dsp:nvSpPr>
      <dsp:spPr>
        <a:xfrm rot="5400000">
          <a:off x="4398295" y="913200"/>
          <a:ext cx="118808" cy="1188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B5F32-51AD-4188-93FD-2469CF0C8C22}">
      <dsp:nvSpPr>
        <dsp:cNvPr id="0" name=""/>
        <dsp:cNvSpPr/>
      </dsp:nvSpPr>
      <dsp:spPr>
        <a:xfrm>
          <a:off x="3099891" y="1091412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出神题</a:t>
          </a:r>
          <a:endParaRPr lang="zh-CN" altLang="en-US" sz="2200" kern="1200" dirty="0"/>
        </a:p>
      </dsp:txBody>
      <dsp:txXfrm>
        <a:off x="3119775" y="1111296"/>
        <a:ext cx="2675849" cy="639136"/>
      </dsp:txXfrm>
    </dsp:sp>
    <dsp:sp modelId="{B5678652-46ED-4ECF-A489-C05D33F4142B}">
      <dsp:nvSpPr>
        <dsp:cNvPr id="0" name=""/>
        <dsp:cNvSpPr/>
      </dsp:nvSpPr>
      <dsp:spPr>
        <a:xfrm rot="5400000">
          <a:off x="4398295" y="1829720"/>
          <a:ext cx="118808" cy="1188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57EF8-D364-4AC6-9F70-6F45E8E01B57}">
      <dsp:nvSpPr>
        <dsp:cNvPr id="0" name=""/>
        <dsp:cNvSpPr/>
      </dsp:nvSpPr>
      <dsp:spPr>
        <a:xfrm>
          <a:off x="3099891" y="2007933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测评系统不支持</a:t>
          </a:r>
          <a:endParaRPr lang="zh-CN" altLang="en-US" sz="2200" kern="1200" dirty="0"/>
        </a:p>
      </dsp:txBody>
      <dsp:txXfrm>
        <a:off x="3119775" y="2027817"/>
        <a:ext cx="2675849" cy="639136"/>
      </dsp:txXfrm>
    </dsp:sp>
    <dsp:sp modelId="{72B6E730-7AE1-4FBA-A62E-B75A7BC26EA1}">
      <dsp:nvSpPr>
        <dsp:cNvPr id="0" name=""/>
        <dsp:cNvSpPr/>
      </dsp:nvSpPr>
      <dsp:spPr>
        <a:xfrm rot="5400000">
          <a:off x="4398295" y="2746241"/>
          <a:ext cx="118808" cy="1188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019D2-3055-4294-A4BD-C7C8546E4DE3}">
      <dsp:nvSpPr>
        <dsp:cNvPr id="0" name=""/>
        <dsp:cNvSpPr/>
      </dsp:nvSpPr>
      <dsp:spPr>
        <a:xfrm>
          <a:off x="3099891" y="2924454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出坑爹题</a:t>
          </a:r>
          <a:endParaRPr lang="zh-CN" altLang="en-US" sz="2200" kern="1200" dirty="0"/>
        </a:p>
      </dsp:txBody>
      <dsp:txXfrm>
        <a:off x="3119775" y="2944338"/>
        <a:ext cx="2675849" cy="639136"/>
      </dsp:txXfrm>
    </dsp:sp>
    <dsp:sp modelId="{B4BCDE99-38ED-418F-9607-36A95A5D7FF7}">
      <dsp:nvSpPr>
        <dsp:cNvPr id="0" name=""/>
        <dsp:cNvSpPr/>
      </dsp:nvSpPr>
      <dsp:spPr>
        <a:xfrm>
          <a:off x="6195694" y="174891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比赛主办方</a:t>
          </a:r>
          <a:endParaRPr lang="zh-CN" altLang="en-US" sz="3600" kern="1200" dirty="0"/>
        </a:p>
      </dsp:txBody>
      <dsp:txXfrm>
        <a:off x="6215578" y="194775"/>
        <a:ext cx="2675849" cy="639136"/>
      </dsp:txXfrm>
    </dsp:sp>
    <dsp:sp modelId="{3A667E87-B4BA-47B8-935A-856B22462589}">
      <dsp:nvSpPr>
        <dsp:cNvPr id="0" name=""/>
        <dsp:cNvSpPr/>
      </dsp:nvSpPr>
      <dsp:spPr>
        <a:xfrm rot="5400000">
          <a:off x="7494099" y="913200"/>
          <a:ext cx="118808" cy="1188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7B01A-B2E1-438C-B409-6AF3B4F1654F}">
      <dsp:nvSpPr>
        <dsp:cNvPr id="0" name=""/>
        <dsp:cNvSpPr/>
      </dsp:nvSpPr>
      <dsp:spPr>
        <a:xfrm>
          <a:off x="6195694" y="1091412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提供良好的竞赛环境</a:t>
          </a:r>
          <a:endParaRPr lang="zh-CN" altLang="en-US" sz="2200" kern="1200" dirty="0"/>
        </a:p>
      </dsp:txBody>
      <dsp:txXfrm>
        <a:off x="6215578" y="1111296"/>
        <a:ext cx="2675849" cy="639136"/>
      </dsp:txXfrm>
    </dsp:sp>
    <dsp:sp modelId="{FFEB0366-107C-4158-B120-1F53A0AA96F2}">
      <dsp:nvSpPr>
        <dsp:cNvPr id="0" name=""/>
        <dsp:cNvSpPr/>
      </dsp:nvSpPr>
      <dsp:spPr>
        <a:xfrm rot="5400000">
          <a:off x="7494099" y="1829720"/>
          <a:ext cx="118808" cy="1188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B9592-E120-4978-A0F3-353E0DC62141}">
      <dsp:nvSpPr>
        <dsp:cNvPr id="0" name=""/>
        <dsp:cNvSpPr/>
      </dsp:nvSpPr>
      <dsp:spPr>
        <a:xfrm>
          <a:off x="6195694" y="2007933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测评系统挂了</a:t>
          </a:r>
          <a:endParaRPr lang="zh-CN" altLang="en-US" sz="2200" kern="1200" dirty="0"/>
        </a:p>
      </dsp:txBody>
      <dsp:txXfrm>
        <a:off x="6215578" y="2027817"/>
        <a:ext cx="2675849" cy="639136"/>
      </dsp:txXfrm>
    </dsp:sp>
    <dsp:sp modelId="{1CBC7851-5B56-4364-B07D-14A9075D7CE2}">
      <dsp:nvSpPr>
        <dsp:cNvPr id="0" name=""/>
        <dsp:cNvSpPr/>
      </dsp:nvSpPr>
      <dsp:spPr>
        <a:xfrm rot="5400000">
          <a:off x="7494099" y="2746241"/>
          <a:ext cx="118808" cy="1188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AB731-F608-4A20-A715-A1E0E5C8C03A}">
      <dsp:nvSpPr>
        <dsp:cNvPr id="0" name=""/>
        <dsp:cNvSpPr/>
      </dsp:nvSpPr>
      <dsp:spPr>
        <a:xfrm>
          <a:off x="6195694" y="2924454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大量选手不满</a:t>
          </a:r>
          <a:endParaRPr lang="zh-CN" altLang="en-US" sz="2200" kern="1200" dirty="0"/>
        </a:p>
      </dsp:txBody>
      <dsp:txXfrm>
        <a:off x="6215578" y="2944338"/>
        <a:ext cx="2675849" cy="6391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81295-6678-4BDD-B086-F86E7FC5901A}">
      <dsp:nvSpPr>
        <dsp:cNvPr id="0" name=""/>
        <dsp:cNvSpPr/>
      </dsp:nvSpPr>
      <dsp:spPr>
        <a:xfrm>
          <a:off x="0" y="17124"/>
          <a:ext cx="8915400" cy="374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4E728-F812-4020-A2B8-2FA33A26667A}">
      <dsp:nvSpPr>
        <dsp:cNvPr id="0" name=""/>
        <dsp:cNvSpPr/>
      </dsp:nvSpPr>
      <dsp:spPr>
        <a:xfrm>
          <a:off x="5875544" y="953125"/>
          <a:ext cx="2148315" cy="187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28320" rIns="0" bIns="5283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评分</a:t>
          </a:r>
          <a:endParaRPr lang="zh-CN" altLang="en-US" sz="5200" kern="1200" dirty="0"/>
        </a:p>
      </dsp:txBody>
      <dsp:txXfrm>
        <a:off x="5875544" y="953125"/>
        <a:ext cx="2148315" cy="1872000"/>
      </dsp:txXfrm>
    </dsp:sp>
    <dsp:sp modelId="{9F83BAE8-0677-439B-A17D-AA630F9CB922}">
      <dsp:nvSpPr>
        <dsp:cNvPr id="0" name=""/>
        <dsp:cNvSpPr/>
      </dsp:nvSpPr>
      <dsp:spPr>
        <a:xfrm>
          <a:off x="3297566" y="953125"/>
          <a:ext cx="2148315" cy="187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28320" rIns="0" bIns="5283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运行</a:t>
          </a:r>
          <a:endParaRPr lang="zh-CN" altLang="en-US" sz="5200" kern="1200" dirty="0"/>
        </a:p>
      </dsp:txBody>
      <dsp:txXfrm>
        <a:off x="3297566" y="953125"/>
        <a:ext cx="2148315" cy="1872000"/>
      </dsp:txXfrm>
    </dsp:sp>
    <dsp:sp modelId="{1759AACD-156D-4B0B-8242-0380B4ED6133}">
      <dsp:nvSpPr>
        <dsp:cNvPr id="0" name=""/>
        <dsp:cNvSpPr/>
      </dsp:nvSpPr>
      <dsp:spPr>
        <a:xfrm>
          <a:off x="719587" y="953125"/>
          <a:ext cx="2148315" cy="187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28320" rIns="0" bIns="5283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编译</a:t>
          </a:r>
          <a:endParaRPr lang="zh-CN" altLang="en-US" sz="5200" kern="1200" dirty="0"/>
        </a:p>
      </dsp:txBody>
      <dsp:txXfrm>
        <a:off x="719587" y="953125"/>
        <a:ext cx="2148315" cy="1872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5AD8F-967F-42B3-94C1-F724DCDCFF37}">
      <dsp:nvSpPr>
        <dsp:cNvPr id="0" name=""/>
        <dsp:cNvSpPr/>
      </dsp:nvSpPr>
      <dsp:spPr>
        <a:xfrm>
          <a:off x="0" y="32489"/>
          <a:ext cx="8915400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数据传输类指令</a:t>
          </a:r>
          <a:endParaRPr lang="zh-CN" altLang="en-US" sz="2900" kern="1200" dirty="0"/>
        </a:p>
      </dsp:txBody>
      <dsp:txXfrm>
        <a:off x="35611" y="68100"/>
        <a:ext cx="8844178" cy="658273"/>
      </dsp:txXfrm>
    </dsp:sp>
    <dsp:sp modelId="{B7037A1A-7CB6-4330-B5F1-967799F6FFDB}">
      <dsp:nvSpPr>
        <dsp:cNvPr id="0" name=""/>
        <dsp:cNvSpPr/>
      </dsp:nvSpPr>
      <dsp:spPr>
        <a:xfrm>
          <a:off x="0" y="845504"/>
          <a:ext cx="8915400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算术</a:t>
          </a:r>
          <a:r>
            <a:rPr lang="en-US" altLang="zh-CN" sz="2900" kern="1200" dirty="0" smtClean="0"/>
            <a:t>/</a:t>
          </a:r>
          <a:r>
            <a:rPr lang="zh-CN" altLang="en-US" sz="2900" kern="1200" dirty="0" smtClean="0"/>
            <a:t>逻辑类指令</a:t>
          </a:r>
          <a:endParaRPr lang="zh-CN" altLang="en-US" sz="2900" kern="1200" dirty="0"/>
        </a:p>
      </dsp:txBody>
      <dsp:txXfrm>
        <a:off x="35611" y="881115"/>
        <a:ext cx="8844178" cy="658273"/>
      </dsp:txXfrm>
    </dsp:sp>
    <dsp:sp modelId="{FE590BC9-F563-4103-A0E1-1AADC938C4F7}">
      <dsp:nvSpPr>
        <dsp:cNvPr id="0" name=""/>
        <dsp:cNvSpPr/>
      </dsp:nvSpPr>
      <dsp:spPr>
        <a:xfrm>
          <a:off x="0" y="1658519"/>
          <a:ext cx="8915400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控制类指令</a:t>
          </a:r>
          <a:endParaRPr lang="zh-CN" altLang="en-US" sz="2900" kern="1200" dirty="0"/>
        </a:p>
      </dsp:txBody>
      <dsp:txXfrm>
        <a:off x="35611" y="1694130"/>
        <a:ext cx="8844178" cy="6582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539CC-8EAA-44A7-AC5D-9DF6F02D9067}">
      <dsp:nvSpPr>
        <dsp:cNvPr id="0" name=""/>
        <dsp:cNvSpPr/>
      </dsp:nvSpPr>
      <dsp:spPr>
        <a:xfrm>
          <a:off x="905" y="938066"/>
          <a:ext cx="1902117" cy="190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用户态</a:t>
          </a:r>
          <a:r>
            <a:rPr lang="en-US" altLang="zh-CN" sz="2400" kern="1200" dirty="0" smtClean="0"/>
            <a:t>CPU</a:t>
          </a:r>
          <a:r>
            <a:rPr lang="zh-CN" altLang="en-US" sz="2400" kern="1200" dirty="0" smtClean="0"/>
            <a:t>时间</a:t>
          </a:r>
          <a:endParaRPr lang="zh-CN" altLang="en-US" sz="2400" kern="1200" dirty="0"/>
        </a:p>
      </dsp:txBody>
      <dsp:txXfrm>
        <a:off x="279464" y="1216625"/>
        <a:ext cx="1344999" cy="1344999"/>
      </dsp:txXfrm>
    </dsp:sp>
    <dsp:sp modelId="{ECF353D2-0BD8-434C-90A4-1D6746B401E3}">
      <dsp:nvSpPr>
        <dsp:cNvPr id="0" name=""/>
        <dsp:cNvSpPr/>
      </dsp:nvSpPr>
      <dsp:spPr>
        <a:xfrm>
          <a:off x="1971489" y="1644598"/>
          <a:ext cx="489052" cy="48905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036313" y="1831611"/>
        <a:ext cx="359404" cy="115026"/>
      </dsp:txXfrm>
    </dsp:sp>
    <dsp:sp modelId="{0AF93D19-30BA-41BE-AB94-611110E631DA}">
      <dsp:nvSpPr>
        <dsp:cNvPr id="0" name=""/>
        <dsp:cNvSpPr/>
      </dsp:nvSpPr>
      <dsp:spPr>
        <a:xfrm>
          <a:off x="2529009" y="938066"/>
          <a:ext cx="1902117" cy="190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内核态</a:t>
          </a:r>
          <a:r>
            <a:rPr lang="en-US" altLang="zh-CN" sz="2400" kern="1200" dirty="0" smtClean="0"/>
            <a:t>CPU</a:t>
          </a:r>
          <a:r>
            <a:rPr lang="zh-CN" altLang="en-US" sz="2400" kern="1200" dirty="0" smtClean="0"/>
            <a:t>时间</a:t>
          </a:r>
          <a:endParaRPr lang="zh-CN" altLang="en-US" sz="2400" kern="1200" dirty="0"/>
        </a:p>
      </dsp:txBody>
      <dsp:txXfrm>
        <a:off x="2807568" y="1216625"/>
        <a:ext cx="1344999" cy="1344999"/>
      </dsp:txXfrm>
    </dsp:sp>
    <dsp:sp modelId="{1734D89F-342A-4C1F-96EF-6FE5DCA1D8E4}">
      <dsp:nvSpPr>
        <dsp:cNvPr id="0" name=""/>
        <dsp:cNvSpPr/>
      </dsp:nvSpPr>
      <dsp:spPr>
        <a:xfrm>
          <a:off x="4499593" y="1644598"/>
          <a:ext cx="489052" cy="48905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4564417" y="1831611"/>
        <a:ext cx="359404" cy="115026"/>
      </dsp:txXfrm>
    </dsp:sp>
    <dsp:sp modelId="{A050AFD0-3B9D-4B76-9E9E-F3C3925D90B0}">
      <dsp:nvSpPr>
        <dsp:cNvPr id="0" name=""/>
        <dsp:cNvSpPr/>
      </dsp:nvSpPr>
      <dsp:spPr>
        <a:xfrm>
          <a:off x="5057113" y="938066"/>
          <a:ext cx="1902117" cy="190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空闲时间</a:t>
          </a:r>
          <a:endParaRPr lang="zh-CN" altLang="en-US" sz="2400" kern="1200" dirty="0"/>
        </a:p>
      </dsp:txBody>
      <dsp:txXfrm>
        <a:off x="5335672" y="1216625"/>
        <a:ext cx="1344999" cy="1344999"/>
      </dsp:txXfrm>
    </dsp:sp>
    <dsp:sp modelId="{1C4545F5-BF73-40C9-93F2-5089A76BF1A1}">
      <dsp:nvSpPr>
        <dsp:cNvPr id="0" name=""/>
        <dsp:cNvSpPr/>
      </dsp:nvSpPr>
      <dsp:spPr>
        <a:xfrm>
          <a:off x="7027697" y="1644598"/>
          <a:ext cx="489052" cy="489052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7092521" y="1745343"/>
        <a:ext cx="359404" cy="287562"/>
      </dsp:txXfrm>
    </dsp:sp>
    <dsp:sp modelId="{F540A392-14E0-4782-A1E1-74E1A010F3C4}">
      <dsp:nvSpPr>
        <dsp:cNvPr id="0" name=""/>
        <dsp:cNvSpPr/>
      </dsp:nvSpPr>
      <dsp:spPr>
        <a:xfrm>
          <a:off x="7585217" y="938066"/>
          <a:ext cx="1902117" cy="190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真实时间</a:t>
          </a:r>
          <a:endParaRPr lang="zh-CN" altLang="en-US" sz="2400" kern="1200" dirty="0"/>
        </a:p>
      </dsp:txBody>
      <dsp:txXfrm>
        <a:off x="7863776" y="1216625"/>
        <a:ext cx="1344999" cy="13449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539CC-8EAA-44A7-AC5D-9DF6F02D9067}">
      <dsp:nvSpPr>
        <dsp:cNvPr id="0" name=""/>
        <dsp:cNvSpPr/>
      </dsp:nvSpPr>
      <dsp:spPr>
        <a:xfrm>
          <a:off x="905" y="938066"/>
          <a:ext cx="1902117" cy="1902117"/>
        </a:xfrm>
        <a:prstGeom prst="ellipse">
          <a:avLst/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用户态</a:t>
          </a:r>
          <a:r>
            <a:rPr lang="en-US" altLang="zh-CN" sz="2400" kern="1200" dirty="0" smtClean="0"/>
            <a:t>CPU</a:t>
          </a:r>
          <a:r>
            <a:rPr lang="zh-CN" altLang="en-US" sz="2400" kern="1200" dirty="0" smtClean="0"/>
            <a:t>时间</a:t>
          </a:r>
          <a:endParaRPr lang="zh-CN" altLang="en-US" sz="2400" kern="1200" dirty="0"/>
        </a:p>
      </dsp:txBody>
      <dsp:txXfrm>
        <a:off x="279464" y="1216625"/>
        <a:ext cx="1344999" cy="1344999"/>
      </dsp:txXfrm>
    </dsp:sp>
    <dsp:sp modelId="{ECF353D2-0BD8-434C-90A4-1D6746B401E3}">
      <dsp:nvSpPr>
        <dsp:cNvPr id="0" name=""/>
        <dsp:cNvSpPr/>
      </dsp:nvSpPr>
      <dsp:spPr>
        <a:xfrm>
          <a:off x="1971489" y="1644598"/>
          <a:ext cx="489052" cy="48905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036313" y="1831611"/>
        <a:ext cx="359404" cy="115026"/>
      </dsp:txXfrm>
    </dsp:sp>
    <dsp:sp modelId="{0AF93D19-30BA-41BE-AB94-611110E631DA}">
      <dsp:nvSpPr>
        <dsp:cNvPr id="0" name=""/>
        <dsp:cNvSpPr/>
      </dsp:nvSpPr>
      <dsp:spPr>
        <a:xfrm>
          <a:off x="2529009" y="938066"/>
          <a:ext cx="1902117" cy="190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内核态</a:t>
          </a:r>
          <a:r>
            <a:rPr lang="en-US" altLang="zh-CN" sz="2400" kern="1200" dirty="0" smtClean="0"/>
            <a:t>CPU</a:t>
          </a:r>
          <a:r>
            <a:rPr lang="zh-CN" altLang="en-US" sz="2400" kern="1200" dirty="0" smtClean="0"/>
            <a:t>时间</a:t>
          </a:r>
          <a:endParaRPr lang="zh-CN" altLang="en-US" sz="2400" kern="1200" dirty="0"/>
        </a:p>
      </dsp:txBody>
      <dsp:txXfrm>
        <a:off x="2807568" y="1216625"/>
        <a:ext cx="1344999" cy="1344999"/>
      </dsp:txXfrm>
    </dsp:sp>
    <dsp:sp modelId="{1734D89F-342A-4C1F-96EF-6FE5DCA1D8E4}">
      <dsp:nvSpPr>
        <dsp:cNvPr id="0" name=""/>
        <dsp:cNvSpPr/>
      </dsp:nvSpPr>
      <dsp:spPr>
        <a:xfrm>
          <a:off x="4499593" y="1644598"/>
          <a:ext cx="489052" cy="48905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4564417" y="1831611"/>
        <a:ext cx="359404" cy="115026"/>
      </dsp:txXfrm>
    </dsp:sp>
    <dsp:sp modelId="{A050AFD0-3B9D-4B76-9E9E-F3C3925D90B0}">
      <dsp:nvSpPr>
        <dsp:cNvPr id="0" name=""/>
        <dsp:cNvSpPr/>
      </dsp:nvSpPr>
      <dsp:spPr>
        <a:xfrm>
          <a:off x="5057113" y="938066"/>
          <a:ext cx="1902117" cy="190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空闲时间</a:t>
          </a:r>
          <a:endParaRPr lang="zh-CN" altLang="en-US" sz="2400" kern="1200" dirty="0"/>
        </a:p>
      </dsp:txBody>
      <dsp:txXfrm>
        <a:off x="5335672" y="1216625"/>
        <a:ext cx="1344999" cy="1344999"/>
      </dsp:txXfrm>
    </dsp:sp>
    <dsp:sp modelId="{1C4545F5-BF73-40C9-93F2-5089A76BF1A1}">
      <dsp:nvSpPr>
        <dsp:cNvPr id="0" name=""/>
        <dsp:cNvSpPr/>
      </dsp:nvSpPr>
      <dsp:spPr>
        <a:xfrm>
          <a:off x="7027697" y="1644598"/>
          <a:ext cx="489052" cy="489052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7092521" y="1745343"/>
        <a:ext cx="359404" cy="287562"/>
      </dsp:txXfrm>
    </dsp:sp>
    <dsp:sp modelId="{F540A392-14E0-4782-A1E1-74E1A010F3C4}">
      <dsp:nvSpPr>
        <dsp:cNvPr id="0" name=""/>
        <dsp:cNvSpPr/>
      </dsp:nvSpPr>
      <dsp:spPr>
        <a:xfrm>
          <a:off x="7585217" y="938066"/>
          <a:ext cx="1902117" cy="1902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真实时间</a:t>
          </a:r>
          <a:endParaRPr lang="zh-CN" altLang="en-US" sz="2400" kern="1200" dirty="0"/>
        </a:p>
      </dsp:txBody>
      <dsp:txXfrm>
        <a:off x="7863776" y="1216625"/>
        <a:ext cx="1344999" cy="13449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3E754-1757-4592-93CE-ABEFA1485796}">
      <dsp:nvSpPr>
        <dsp:cNvPr id="0" name=""/>
        <dsp:cNvSpPr/>
      </dsp:nvSpPr>
      <dsp:spPr>
        <a:xfrm>
          <a:off x="3917" y="587539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测评系统的历史</a:t>
          </a:r>
          <a:endParaRPr lang="zh-CN" altLang="en-US" sz="2500" kern="1200" dirty="0"/>
        </a:p>
      </dsp:txBody>
      <dsp:txXfrm>
        <a:off x="34020" y="617642"/>
        <a:ext cx="1652787" cy="967589"/>
      </dsp:txXfrm>
    </dsp:sp>
    <dsp:sp modelId="{9DE6DB95-991E-4E89-827D-FA0CAE6C46A1}">
      <dsp:nvSpPr>
        <dsp:cNvPr id="0" name=""/>
        <dsp:cNvSpPr/>
      </dsp:nvSpPr>
      <dsp:spPr>
        <a:xfrm>
          <a:off x="1888210" y="88902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888210" y="973989"/>
        <a:ext cx="254208" cy="254894"/>
      </dsp:txXfrm>
    </dsp:sp>
    <dsp:sp modelId="{D86640A1-E56D-4E54-8A65-DAAC67B0AD06}">
      <dsp:nvSpPr>
        <dsp:cNvPr id="0" name=""/>
        <dsp:cNvSpPr/>
      </dsp:nvSpPr>
      <dsp:spPr>
        <a:xfrm>
          <a:off x="2402108" y="587539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测评系统的实现</a:t>
          </a:r>
          <a:endParaRPr lang="zh-CN" altLang="en-US" sz="2500" kern="1200" dirty="0"/>
        </a:p>
      </dsp:txBody>
      <dsp:txXfrm>
        <a:off x="2432211" y="617642"/>
        <a:ext cx="1652787" cy="967589"/>
      </dsp:txXfrm>
    </dsp:sp>
    <dsp:sp modelId="{F39D0949-FBD8-4F97-AE04-920E4AB5C6F5}">
      <dsp:nvSpPr>
        <dsp:cNvPr id="0" name=""/>
        <dsp:cNvSpPr/>
      </dsp:nvSpPr>
      <dsp:spPr>
        <a:xfrm>
          <a:off x="4286400" y="88902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286400" y="973989"/>
        <a:ext cx="254208" cy="254894"/>
      </dsp:txXfrm>
    </dsp:sp>
    <dsp:sp modelId="{579CC8A9-B44E-441E-ADDD-093601B55051}">
      <dsp:nvSpPr>
        <dsp:cNvPr id="0" name=""/>
        <dsp:cNvSpPr/>
      </dsp:nvSpPr>
      <dsp:spPr>
        <a:xfrm>
          <a:off x="4800298" y="587539"/>
          <a:ext cx="1712993" cy="1027795"/>
        </a:xfrm>
        <a:prstGeom prst="roundRect">
          <a:avLst>
            <a:gd name="adj" fmla="val 10000"/>
          </a:avLst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测评系统的哲学</a:t>
          </a:r>
          <a:endParaRPr lang="zh-CN" altLang="en-US" sz="2500" kern="1200" dirty="0"/>
        </a:p>
      </dsp:txBody>
      <dsp:txXfrm>
        <a:off x="4830401" y="617642"/>
        <a:ext cx="1652787" cy="967589"/>
      </dsp:txXfrm>
    </dsp:sp>
    <dsp:sp modelId="{1A942ADD-470F-4985-ACC1-DBF1079DAFDE}">
      <dsp:nvSpPr>
        <dsp:cNvPr id="0" name=""/>
        <dsp:cNvSpPr/>
      </dsp:nvSpPr>
      <dsp:spPr>
        <a:xfrm>
          <a:off x="6684591" y="88902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6684591" y="973989"/>
        <a:ext cx="254208" cy="254894"/>
      </dsp:txXfrm>
    </dsp:sp>
    <dsp:sp modelId="{54FE9FB7-7BF9-413F-92E6-42790EA0CD04}">
      <dsp:nvSpPr>
        <dsp:cNvPr id="0" name=""/>
        <dsp:cNvSpPr/>
      </dsp:nvSpPr>
      <dsp:spPr>
        <a:xfrm>
          <a:off x="7198488" y="587539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测评系统的未来</a:t>
          </a:r>
          <a:endParaRPr lang="zh-CN" altLang="en-US" sz="2500" kern="1200" dirty="0"/>
        </a:p>
      </dsp:txBody>
      <dsp:txXfrm>
        <a:off x="7228591" y="617642"/>
        <a:ext cx="1652787" cy="9675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FAF3D-CB9B-495C-8643-5392CFB71CD7}">
      <dsp:nvSpPr>
        <dsp:cNvPr id="0" name=""/>
        <dsp:cNvSpPr/>
      </dsp:nvSpPr>
      <dsp:spPr>
        <a:xfrm>
          <a:off x="0" y="106044"/>
          <a:ext cx="8915400" cy="356616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66363-8041-4D86-98B6-71CBD83801B9}">
      <dsp:nvSpPr>
        <dsp:cNvPr id="0" name=""/>
        <dsp:cNvSpPr/>
      </dsp:nvSpPr>
      <dsp:spPr>
        <a:xfrm>
          <a:off x="1069848" y="730122"/>
          <a:ext cx="2942082" cy="174741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6464" rIns="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不应该</a:t>
          </a:r>
          <a:endParaRPr lang="zh-CN" altLang="en-US" sz="4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400" kern="1200" dirty="0"/>
        </a:p>
      </dsp:txBody>
      <dsp:txXfrm>
        <a:off x="1069848" y="730122"/>
        <a:ext cx="2942082" cy="1747418"/>
      </dsp:txXfrm>
    </dsp:sp>
    <dsp:sp modelId="{14DB7468-65B1-40E3-8A8B-FC3BE21926B7}">
      <dsp:nvSpPr>
        <dsp:cNvPr id="0" name=""/>
        <dsp:cNvSpPr/>
      </dsp:nvSpPr>
      <dsp:spPr>
        <a:xfrm>
          <a:off x="4457700" y="1300708"/>
          <a:ext cx="3477006" cy="174741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6464" rIns="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应该</a:t>
          </a:r>
          <a:endParaRPr lang="zh-CN" altLang="en-US" sz="4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400" kern="1200" dirty="0"/>
        </a:p>
      </dsp:txBody>
      <dsp:txXfrm>
        <a:off x="4457700" y="1300708"/>
        <a:ext cx="3477006" cy="174741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FAF3D-CB9B-495C-8643-5392CFB71CD7}">
      <dsp:nvSpPr>
        <dsp:cNvPr id="0" name=""/>
        <dsp:cNvSpPr/>
      </dsp:nvSpPr>
      <dsp:spPr>
        <a:xfrm>
          <a:off x="0" y="106044"/>
          <a:ext cx="8915400" cy="356616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66363-8041-4D86-98B6-71CBD83801B9}">
      <dsp:nvSpPr>
        <dsp:cNvPr id="0" name=""/>
        <dsp:cNvSpPr/>
      </dsp:nvSpPr>
      <dsp:spPr>
        <a:xfrm>
          <a:off x="1069848" y="730122"/>
          <a:ext cx="2942082" cy="174741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6464" rIns="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时间复杂度</a:t>
          </a:r>
          <a:endParaRPr lang="zh-CN" altLang="en-US" sz="4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400" kern="1200" dirty="0"/>
        </a:p>
      </dsp:txBody>
      <dsp:txXfrm>
        <a:off x="1069848" y="730122"/>
        <a:ext cx="2942082" cy="1747418"/>
      </dsp:txXfrm>
    </dsp:sp>
    <dsp:sp modelId="{14DB7468-65B1-40E3-8A8B-FC3BE21926B7}">
      <dsp:nvSpPr>
        <dsp:cNvPr id="0" name=""/>
        <dsp:cNvSpPr/>
      </dsp:nvSpPr>
      <dsp:spPr>
        <a:xfrm>
          <a:off x="4457700" y="1300708"/>
          <a:ext cx="3477006" cy="174741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6464" rIns="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运行时间</a:t>
          </a:r>
          <a:endParaRPr lang="zh-CN" altLang="en-US" sz="4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400" kern="1200" dirty="0"/>
        </a:p>
      </dsp:txBody>
      <dsp:txXfrm>
        <a:off x="4457700" y="1300708"/>
        <a:ext cx="3477006" cy="174741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FAF3D-CB9B-495C-8643-5392CFB71CD7}">
      <dsp:nvSpPr>
        <dsp:cNvPr id="0" name=""/>
        <dsp:cNvSpPr/>
      </dsp:nvSpPr>
      <dsp:spPr>
        <a:xfrm>
          <a:off x="0" y="106044"/>
          <a:ext cx="8915400" cy="356616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66363-8041-4D86-98B6-71CBD83801B9}">
      <dsp:nvSpPr>
        <dsp:cNvPr id="0" name=""/>
        <dsp:cNvSpPr/>
      </dsp:nvSpPr>
      <dsp:spPr>
        <a:xfrm>
          <a:off x="1069848" y="730122"/>
          <a:ext cx="2942082" cy="174741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6464" rIns="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不应该</a:t>
          </a:r>
          <a:endParaRPr lang="zh-CN" altLang="en-US" sz="4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400" kern="1200" dirty="0"/>
        </a:p>
      </dsp:txBody>
      <dsp:txXfrm>
        <a:off x="1069848" y="730122"/>
        <a:ext cx="2942082" cy="1747418"/>
      </dsp:txXfrm>
    </dsp:sp>
    <dsp:sp modelId="{14DB7468-65B1-40E3-8A8B-FC3BE21926B7}">
      <dsp:nvSpPr>
        <dsp:cNvPr id="0" name=""/>
        <dsp:cNvSpPr/>
      </dsp:nvSpPr>
      <dsp:spPr>
        <a:xfrm>
          <a:off x="4457700" y="1300708"/>
          <a:ext cx="3477006" cy="174741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6464" rIns="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应该</a:t>
          </a:r>
          <a:endParaRPr lang="zh-CN" altLang="en-US" sz="4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400" kern="1200" dirty="0"/>
        </a:p>
      </dsp:txBody>
      <dsp:txXfrm>
        <a:off x="4457700" y="1300708"/>
        <a:ext cx="3477006" cy="174741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3E754-1757-4592-93CE-ABEFA1485796}">
      <dsp:nvSpPr>
        <dsp:cNvPr id="0" name=""/>
        <dsp:cNvSpPr/>
      </dsp:nvSpPr>
      <dsp:spPr>
        <a:xfrm>
          <a:off x="3917" y="587539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测评系统</a:t>
          </a:r>
          <a:r>
            <a:rPr lang="zh-CN" altLang="en-US" sz="2500" kern="1200" dirty="0" smtClean="0"/>
            <a:t>的</a:t>
          </a:r>
          <a:r>
            <a:rPr lang="zh-CN" sz="2500" kern="1200" dirty="0" smtClean="0"/>
            <a:t>历史</a:t>
          </a:r>
          <a:endParaRPr lang="zh-CN" sz="2500" kern="1200" dirty="0"/>
        </a:p>
      </dsp:txBody>
      <dsp:txXfrm>
        <a:off x="34020" y="617642"/>
        <a:ext cx="1652787" cy="967589"/>
      </dsp:txXfrm>
    </dsp:sp>
    <dsp:sp modelId="{9DE6DB95-991E-4E89-827D-FA0CAE6C46A1}">
      <dsp:nvSpPr>
        <dsp:cNvPr id="0" name=""/>
        <dsp:cNvSpPr/>
      </dsp:nvSpPr>
      <dsp:spPr>
        <a:xfrm>
          <a:off x="1888210" y="88902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888210" y="973989"/>
        <a:ext cx="254208" cy="254894"/>
      </dsp:txXfrm>
    </dsp:sp>
    <dsp:sp modelId="{D86640A1-E56D-4E54-8A65-DAAC67B0AD06}">
      <dsp:nvSpPr>
        <dsp:cNvPr id="0" name=""/>
        <dsp:cNvSpPr/>
      </dsp:nvSpPr>
      <dsp:spPr>
        <a:xfrm>
          <a:off x="2402108" y="587539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测评系统的实现</a:t>
          </a:r>
          <a:endParaRPr lang="zh-CN" sz="2500" kern="1200" dirty="0"/>
        </a:p>
      </dsp:txBody>
      <dsp:txXfrm>
        <a:off x="2432211" y="617642"/>
        <a:ext cx="1652787" cy="967589"/>
      </dsp:txXfrm>
    </dsp:sp>
    <dsp:sp modelId="{F39D0949-FBD8-4F97-AE04-920E4AB5C6F5}">
      <dsp:nvSpPr>
        <dsp:cNvPr id="0" name=""/>
        <dsp:cNvSpPr/>
      </dsp:nvSpPr>
      <dsp:spPr>
        <a:xfrm>
          <a:off x="4286400" y="88902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286400" y="973989"/>
        <a:ext cx="254208" cy="254894"/>
      </dsp:txXfrm>
    </dsp:sp>
    <dsp:sp modelId="{579CC8A9-B44E-441E-ADDD-093601B55051}">
      <dsp:nvSpPr>
        <dsp:cNvPr id="0" name=""/>
        <dsp:cNvSpPr/>
      </dsp:nvSpPr>
      <dsp:spPr>
        <a:xfrm>
          <a:off x="4800298" y="587539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测评系统的</a:t>
          </a:r>
          <a:r>
            <a:rPr lang="zh-CN" altLang="en-US" sz="2500" kern="1200" dirty="0" smtClean="0"/>
            <a:t>哲学</a:t>
          </a:r>
          <a:endParaRPr lang="zh-CN" sz="2500" kern="1200" dirty="0"/>
        </a:p>
      </dsp:txBody>
      <dsp:txXfrm>
        <a:off x="4830401" y="617642"/>
        <a:ext cx="1652787" cy="967589"/>
      </dsp:txXfrm>
    </dsp:sp>
    <dsp:sp modelId="{1A942ADD-470F-4985-ACC1-DBF1079DAFDE}">
      <dsp:nvSpPr>
        <dsp:cNvPr id="0" name=""/>
        <dsp:cNvSpPr/>
      </dsp:nvSpPr>
      <dsp:spPr>
        <a:xfrm>
          <a:off x="6684591" y="88902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6684591" y="973989"/>
        <a:ext cx="254208" cy="254894"/>
      </dsp:txXfrm>
    </dsp:sp>
    <dsp:sp modelId="{54FE9FB7-7BF9-413F-92E6-42790EA0CD04}">
      <dsp:nvSpPr>
        <dsp:cNvPr id="0" name=""/>
        <dsp:cNvSpPr/>
      </dsp:nvSpPr>
      <dsp:spPr>
        <a:xfrm>
          <a:off x="7198488" y="587539"/>
          <a:ext cx="1712993" cy="1027795"/>
        </a:xfrm>
        <a:prstGeom prst="roundRect">
          <a:avLst>
            <a:gd name="adj" fmla="val 10000"/>
          </a:avLst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测评系统的未来</a:t>
          </a:r>
          <a:endParaRPr lang="zh-CN" sz="2500" kern="1200" dirty="0"/>
        </a:p>
      </dsp:txBody>
      <dsp:txXfrm>
        <a:off x="7228591" y="617642"/>
        <a:ext cx="1652787" cy="96758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4A1F3-5276-44FF-8C01-E0D5DC64466C}">
      <dsp:nvSpPr>
        <dsp:cNvPr id="0" name=""/>
        <dsp:cNvSpPr/>
      </dsp:nvSpPr>
      <dsp:spPr>
        <a:xfrm>
          <a:off x="2952634" y="255031"/>
          <a:ext cx="3173730" cy="317373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传统</a:t>
          </a:r>
          <a:endParaRPr lang="zh-CN" altLang="en-US" sz="3800" kern="1200" dirty="0"/>
        </a:p>
      </dsp:txBody>
      <dsp:txXfrm>
        <a:off x="4678160" y="840660"/>
        <a:ext cx="1076801" cy="1057910"/>
      </dsp:txXfrm>
    </dsp:sp>
    <dsp:sp modelId="{31E5EB82-D42B-4D8D-83F9-32BC64A19A02}">
      <dsp:nvSpPr>
        <dsp:cNvPr id="0" name=""/>
        <dsp:cNvSpPr/>
      </dsp:nvSpPr>
      <dsp:spPr>
        <a:xfrm>
          <a:off x="2789035" y="349488"/>
          <a:ext cx="3173730" cy="317373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提答</a:t>
          </a:r>
          <a:endParaRPr lang="zh-CN" altLang="en-US" sz="3800" kern="1200" dirty="0"/>
        </a:p>
      </dsp:txBody>
      <dsp:txXfrm>
        <a:off x="3658033" y="2351960"/>
        <a:ext cx="1435735" cy="982345"/>
      </dsp:txXfrm>
    </dsp:sp>
    <dsp:sp modelId="{0B5D27A7-3A36-47F8-A3B1-287A732C3541}">
      <dsp:nvSpPr>
        <dsp:cNvPr id="0" name=""/>
        <dsp:cNvSpPr/>
      </dsp:nvSpPr>
      <dsp:spPr>
        <a:xfrm>
          <a:off x="2789035" y="349488"/>
          <a:ext cx="3173730" cy="317373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交互</a:t>
          </a:r>
          <a:endParaRPr lang="zh-CN" altLang="en-US" sz="3800" kern="1200" dirty="0"/>
        </a:p>
      </dsp:txBody>
      <dsp:txXfrm>
        <a:off x="3129078" y="972899"/>
        <a:ext cx="1076801" cy="1057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CE17D-3EEF-4A0C-BB68-1C5EDCA2E5B0}">
      <dsp:nvSpPr>
        <dsp:cNvPr id="0" name=""/>
        <dsp:cNvSpPr/>
      </dsp:nvSpPr>
      <dsp:spPr>
        <a:xfrm>
          <a:off x="2657839" y="0"/>
          <a:ext cx="2075130" cy="1078909"/>
        </a:xfrm>
        <a:prstGeom prst="trapezoid">
          <a:avLst>
            <a:gd name="adj" fmla="val 961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精神</a:t>
          </a:r>
          <a:endParaRPr lang="zh-CN" altLang="en-US" sz="3000" kern="1200" dirty="0"/>
        </a:p>
      </dsp:txBody>
      <dsp:txXfrm>
        <a:off x="2657839" y="0"/>
        <a:ext cx="2075130" cy="1078909"/>
      </dsp:txXfrm>
    </dsp:sp>
    <dsp:sp modelId="{1B8EC9CC-F25C-48A7-AD66-BD70D630D392}">
      <dsp:nvSpPr>
        <dsp:cNvPr id="0" name=""/>
        <dsp:cNvSpPr/>
      </dsp:nvSpPr>
      <dsp:spPr>
        <a:xfrm>
          <a:off x="2152445" y="1078909"/>
          <a:ext cx="3085919" cy="525532"/>
        </a:xfrm>
        <a:prstGeom prst="trapezoid">
          <a:avLst>
            <a:gd name="adj" fmla="val 961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思想</a:t>
          </a:r>
          <a:endParaRPr lang="zh-CN" altLang="en-US" sz="3000" kern="1200" dirty="0"/>
        </a:p>
      </dsp:txBody>
      <dsp:txXfrm>
        <a:off x="2692481" y="1078909"/>
        <a:ext cx="2005847" cy="525532"/>
      </dsp:txXfrm>
    </dsp:sp>
    <dsp:sp modelId="{D26D8AD0-3AEE-40E0-B9C2-C3D0D9C84836}">
      <dsp:nvSpPr>
        <dsp:cNvPr id="0" name=""/>
        <dsp:cNvSpPr/>
      </dsp:nvSpPr>
      <dsp:spPr>
        <a:xfrm>
          <a:off x="1599752" y="1604442"/>
          <a:ext cx="4191304" cy="574716"/>
        </a:xfrm>
        <a:prstGeom prst="trapezoid">
          <a:avLst>
            <a:gd name="adj" fmla="val 961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算法</a:t>
          </a:r>
          <a:endParaRPr lang="zh-CN" altLang="en-US" sz="3000" kern="1200" dirty="0"/>
        </a:p>
      </dsp:txBody>
      <dsp:txXfrm>
        <a:off x="2333230" y="1604442"/>
        <a:ext cx="2724348" cy="574716"/>
      </dsp:txXfrm>
    </dsp:sp>
    <dsp:sp modelId="{70F64AD2-4FAB-4D73-8642-2724C93D6F7E}">
      <dsp:nvSpPr>
        <dsp:cNvPr id="0" name=""/>
        <dsp:cNvSpPr/>
      </dsp:nvSpPr>
      <dsp:spPr>
        <a:xfrm>
          <a:off x="1072494" y="2179158"/>
          <a:ext cx="5245821" cy="548267"/>
        </a:xfrm>
        <a:prstGeom prst="trapezoid">
          <a:avLst>
            <a:gd name="adj" fmla="val 961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题目</a:t>
          </a:r>
          <a:endParaRPr lang="zh-CN" altLang="en-US" sz="3000" kern="1200" dirty="0"/>
        </a:p>
      </dsp:txBody>
      <dsp:txXfrm>
        <a:off x="1990513" y="2179158"/>
        <a:ext cx="3409783" cy="548267"/>
      </dsp:txXfrm>
    </dsp:sp>
    <dsp:sp modelId="{15297358-ACD0-401B-9332-B2BCBB3BA294}">
      <dsp:nvSpPr>
        <dsp:cNvPr id="0" name=""/>
        <dsp:cNvSpPr/>
      </dsp:nvSpPr>
      <dsp:spPr>
        <a:xfrm>
          <a:off x="0" y="2727426"/>
          <a:ext cx="7390810" cy="1115230"/>
        </a:xfrm>
        <a:prstGeom prst="trapezoid">
          <a:avLst>
            <a:gd name="adj" fmla="val 961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测评系统</a:t>
          </a:r>
          <a:endParaRPr lang="zh-CN" altLang="en-US" sz="3000" kern="1200" dirty="0"/>
        </a:p>
      </dsp:txBody>
      <dsp:txXfrm>
        <a:off x="1293391" y="2727426"/>
        <a:ext cx="4804026" cy="111523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FD0A-0332-4D56-B472-F5B8DA6FDD4D}">
      <dsp:nvSpPr>
        <dsp:cNvPr id="0" name=""/>
        <dsp:cNvSpPr/>
      </dsp:nvSpPr>
      <dsp:spPr>
        <a:xfrm>
          <a:off x="4087" y="1091412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ACM</a:t>
          </a:r>
          <a:endParaRPr lang="zh-CN" altLang="en-US" sz="3800" kern="1200" dirty="0"/>
        </a:p>
      </dsp:txBody>
      <dsp:txXfrm>
        <a:off x="23971" y="1111296"/>
        <a:ext cx="2675849" cy="639136"/>
      </dsp:txXfrm>
    </dsp:sp>
    <dsp:sp modelId="{A260FDB5-63D0-4185-BA0F-FF05889812C6}">
      <dsp:nvSpPr>
        <dsp:cNvPr id="0" name=""/>
        <dsp:cNvSpPr/>
      </dsp:nvSpPr>
      <dsp:spPr>
        <a:xfrm rot="5400000">
          <a:off x="1302492" y="1829720"/>
          <a:ext cx="118808" cy="1188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A7B75-5888-4CF0-85A3-D1E1716F0F9C}">
      <dsp:nvSpPr>
        <dsp:cNvPr id="0" name=""/>
        <dsp:cNvSpPr/>
      </dsp:nvSpPr>
      <dsp:spPr>
        <a:xfrm>
          <a:off x="4087" y="2007933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PC</a:t>
          </a:r>
          <a:r>
            <a:rPr lang="en-US" altLang="zh-CN" sz="3600" kern="1200" baseline="30000" dirty="0" smtClean="0"/>
            <a:t>2</a:t>
          </a:r>
          <a:r>
            <a:rPr lang="zh-CN" altLang="en-US" sz="3600" kern="1200" baseline="0" dirty="0" smtClean="0"/>
            <a:t>，</a:t>
          </a:r>
          <a:r>
            <a:rPr lang="en-US" altLang="zh-CN" sz="3600" kern="1200" dirty="0" err="1" smtClean="0"/>
            <a:t>Kattis</a:t>
          </a:r>
          <a:endParaRPr lang="zh-CN" altLang="en-US" sz="3600" kern="1200" dirty="0"/>
        </a:p>
      </dsp:txBody>
      <dsp:txXfrm>
        <a:off x="23971" y="2027817"/>
        <a:ext cx="2675849" cy="639136"/>
      </dsp:txXfrm>
    </dsp:sp>
    <dsp:sp modelId="{47DBACF6-072F-409E-ABFB-E288736E3F25}">
      <dsp:nvSpPr>
        <dsp:cNvPr id="0" name=""/>
        <dsp:cNvSpPr/>
      </dsp:nvSpPr>
      <dsp:spPr>
        <a:xfrm>
          <a:off x="3099891" y="1091412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IOI</a:t>
          </a:r>
          <a:endParaRPr lang="zh-CN" altLang="en-US" sz="3800" kern="1200" dirty="0"/>
        </a:p>
      </dsp:txBody>
      <dsp:txXfrm>
        <a:off x="3119775" y="1111296"/>
        <a:ext cx="2675849" cy="639136"/>
      </dsp:txXfrm>
    </dsp:sp>
    <dsp:sp modelId="{82D25CFD-5AF2-4151-95D6-BE72D0B910DE}">
      <dsp:nvSpPr>
        <dsp:cNvPr id="0" name=""/>
        <dsp:cNvSpPr/>
      </dsp:nvSpPr>
      <dsp:spPr>
        <a:xfrm rot="5400000">
          <a:off x="4398295" y="1829720"/>
          <a:ext cx="118808" cy="1188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1F00C-7067-498C-B5D3-39F18091E91C}">
      <dsp:nvSpPr>
        <dsp:cNvPr id="0" name=""/>
        <dsp:cNvSpPr/>
      </dsp:nvSpPr>
      <dsp:spPr>
        <a:xfrm>
          <a:off x="3099891" y="2007933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CMS</a:t>
          </a:r>
          <a:endParaRPr lang="zh-CN" altLang="en-US" sz="3600" kern="1200" dirty="0"/>
        </a:p>
      </dsp:txBody>
      <dsp:txXfrm>
        <a:off x="3119775" y="2027817"/>
        <a:ext cx="2675849" cy="639136"/>
      </dsp:txXfrm>
    </dsp:sp>
    <dsp:sp modelId="{1DC02B77-8991-4EF4-967B-F7FC0356873F}">
      <dsp:nvSpPr>
        <dsp:cNvPr id="0" name=""/>
        <dsp:cNvSpPr/>
      </dsp:nvSpPr>
      <dsp:spPr>
        <a:xfrm>
          <a:off x="6195694" y="1091412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NOI</a:t>
          </a:r>
          <a:endParaRPr lang="zh-CN" altLang="en-US" sz="3800" kern="1200" dirty="0"/>
        </a:p>
      </dsp:txBody>
      <dsp:txXfrm>
        <a:off x="6215578" y="1111296"/>
        <a:ext cx="2675849" cy="639136"/>
      </dsp:txXfrm>
    </dsp:sp>
    <dsp:sp modelId="{3B4DD632-16A8-4E40-8E72-AFE75623D9C8}">
      <dsp:nvSpPr>
        <dsp:cNvPr id="0" name=""/>
        <dsp:cNvSpPr/>
      </dsp:nvSpPr>
      <dsp:spPr>
        <a:xfrm rot="5400000">
          <a:off x="7494099" y="1829720"/>
          <a:ext cx="118808" cy="11880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D6F91-6824-4F47-8B77-42E8D2A1265B}">
      <dsp:nvSpPr>
        <dsp:cNvPr id="0" name=""/>
        <dsp:cNvSpPr/>
      </dsp:nvSpPr>
      <dsp:spPr>
        <a:xfrm>
          <a:off x="6195694" y="2007933"/>
          <a:ext cx="2715617" cy="67890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?</a:t>
          </a:r>
          <a:endParaRPr lang="zh-CN" altLang="en-US" sz="3600" kern="1200" dirty="0"/>
        </a:p>
      </dsp:txBody>
      <dsp:txXfrm>
        <a:off x="6215578" y="2027817"/>
        <a:ext cx="2675849" cy="63913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40559-3A73-4077-B788-A615F5CF79DA}">
      <dsp:nvSpPr>
        <dsp:cNvPr id="0" name=""/>
        <dsp:cNvSpPr/>
      </dsp:nvSpPr>
      <dsp:spPr>
        <a:xfrm>
          <a:off x="3533540" y="1889125"/>
          <a:ext cx="412975" cy="1573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487" y="0"/>
              </a:lnTo>
              <a:lnTo>
                <a:pt x="206487" y="1573840"/>
              </a:lnTo>
              <a:lnTo>
                <a:pt x="412975" y="15738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99350" y="2635367"/>
        <a:ext cx="81356" cy="81356"/>
      </dsp:txXfrm>
    </dsp:sp>
    <dsp:sp modelId="{2E45D1A4-00A3-4C6C-9AF3-BC3348FF5B45}">
      <dsp:nvSpPr>
        <dsp:cNvPr id="0" name=""/>
        <dsp:cNvSpPr/>
      </dsp:nvSpPr>
      <dsp:spPr>
        <a:xfrm>
          <a:off x="3533540" y="1889125"/>
          <a:ext cx="412975" cy="786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487" y="0"/>
              </a:lnTo>
              <a:lnTo>
                <a:pt x="206487" y="786920"/>
              </a:lnTo>
              <a:lnTo>
                <a:pt x="412975" y="7869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17811" y="2260367"/>
        <a:ext cx="44435" cy="44435"/>
      </dsp:txXfrm>
    </dsp:sp>
    <dsp:sp modelId="{2163FB42-4265-4872-A1E9-3EBCA8A80B90}">
      <dsp:nvSpPr>
        <dsp:cNvPr id="0" name=""/>
        <dsp:cNvSpPr/>
      </dsp:nvSpPr>
      <dsp:spPr>
        <a:xfrm>
          <a:off x="3533540" y="1843405"/>
          <a:ext cx="4129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975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29704" y="1878800"/>
        <a:ext cx="20648" cy="20648"/>
      </dsp:txXfrm>
    </dsp:sp>
    <dsp:sp modelId="{69257260-BCD6-4788-9097-0621BEE8F3CC}">
      <dsp:nvSpPr>
        <dsp:cNvPr id="0" name=""/>
        <dsp:cNvSpPr/>
      </dsp:nvSpPr>
      <dsp:spPr>
        <a:xfrm>
          <a:off x="3533540" y="1102204"/>
          <a:ext cx="412975" cy="786920"/>
        </a:xfrm>
        <a:custGeom>
          <a:avLst/>
          <a:gdLst/>
          <a:ahLst/>
          <a:cxnLst/>
          <a:rect l="0" t="0" r="0" b="0"/>
          <a:pathLst>
            <a:path>
              <a:moveTo>
                <a:pt x="0" y="786920"/>
              </a:moveTo>
              <a:lnTo>
                <a:pt x="206487" y="786920"/>
              </a:lnTo>
              <a:lnTo>
                <a:pt x="206487" y="0"/>
              </a:lnTo>
              <a:lnTo>
                <a:pt x="41297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17811" y="1473447"/>
        <a:ext cx="44435" cy="44435"/>
      </dsp:txXfrm>
    </dsp:sp>
    <dsp:sp modelId="{9129C8F5-B5EC-4D83-8317-6F28A64AE170}">
      <dsp:nvSpPr>
        <dsp:cNvPr id="0" name=""/>
        <dsp:cNvSpPr/>
      </dsp:nvSpPr>
      <dsp:spPr>
        <a:xfrm>
          <a:off x="3533540" y="315284"/>
          <a:ext cx="412975" cy="1573840"/>
        </a:xfrm>
        <a:custGeom>
          <a:avLst/>
          <a:gdLst/>
          <a:ahLst/>
          <a:cxnLst/>
          <a:rect l="0" t="0" r="0" b="0"/>
          <a:pathLst>
            <a:path>
              <a:moveTo>
                <a:pt x="0" y="1573840"/>
              </a:moveTo>
              <a:lnTo>
                <a:pt x="206487" y="1573840"/>
              </a:lnTo>
              <a:lnTo>
                <a:pt x="206487" y="0"/>
              </a:lnTo>
              <a:lnTo>
                <a:pt x="41297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99350" y="1061526"/>
        <a:ext cx="81356" cy="81356"/>
      </dsp:txXfrm>
    </dsp:sp>
    <dsp:sp modelId="{4DB1C86A-D674-4547-9744-C85DCED78D1F}">
      <dsp:nvSpPr>
        <dsp:cNvPr id="0" name=""/>
        <dsp:cNvSpPr/>
      </dsp:nvSpPr>
      <dsp:spPr>
        <a:xfrm rot="16200000">
          <a:off x="1562098" y="1574356"/>
          <a:ext cx="3313348" cy="629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测评系统</a:t>
          </a:r>
          <a:endParaRPr lang="zh-CN" altLang="en-US" sz="3900" kern="1200" dirty="0"/>
        </a:p>
      </dsp:txBody>
      <dsp:txXfrm>
        <a:off x="1562098" y="1574356"/>
        <a:ext cx="3313348" cy="629536"/>
      </dsp:txXfrm>
    </dsp:sp>
    <dsp:sp modelId="{F687AE36-3598-4CD9-ABE4-BB07B9745D68}">
      <dsp:nvSpPr>
        <dsp:cNvPr id="0" name=""/>
        <dsp:cNvSpPr/>
      </dsp:nvSpPr>
      <dsp:spPr>
        <a:xfrm>
          <a:off x="3946516" y="516"/>
          <a:ext cx="2064878" cy="629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论坛</a:t>
          </a:r>
          <a:endParaRPr lang="zh-CN" altLang="en-US" sz="3900" kern="1200" dirty="0"/>
        </a:p>
      </dsp:txBody>
      <dsp:txXfrm>
        <a:off x="3946516" y="516"/>
        <a:ext cx="2064878" cy="629536"/>
      </dsp:txXfrm>
    </dsp:sp>
    <dsp:sp modelId="{E9C5B6A7-0A73-4C5F-A925-CCB6640D1E2F}">
      <dsp:nvSpPr>
        <dsp:cNvPr id="0" name=""/>
        <dsp:cNvSpPr/>
      </dsp:nvSpPr>
      <dsp:spPr>
        <a:xfrm>
          <a:off x="3946516" y="787436"/>
          <a:ext cx="2064878" cy="629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博客</a:t>
          </a:r>
          <a:endParaRPr lang="zh-CN" altLang="en-US" sz="3900" kern="1200" dirty="0"/>
        </a:p>
      </dsp:txBody>
      <dsp:txXfrm>
        <a:off x="3946516" y="787436"/>
        <a:ext cx="2064878" cy="629536"/>
      </dsp:txXfrm>
    </dsp:sp>
    <dsp:sp modelId="{A2FB4C91-A936-470E-A1B4-0CDFB24FD1F2}">
      <dsp:nvSpPr>
        <dsp:cNvPr id="0" name=""/>
        <dsp:cNvSpPr/>
      </dsp:nvSpPr>
      <dsp:spPr>
        <a:xfrm>
          <a:off x="3946516" y="1574356"/>
          <a:ext cx="2064878" cy="629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评论</a:t>
          </a:r>
          <a:endParaRPr lang="zh-CN" altLang="en-US" sz="3900" kern="1200" dirty="0"/>
        </a:p>
      </dsp:txBody>
      <dsp:txXfrm>
        <a:off x="3946516" y="1574356"/>
        <a:ext cx="2064878" cy="629536"/>
      </dsp:txXfrm>
    </dsp:sp>
    <dsp:sp modelId="{9521BC84-90F3-4A2E-8814-602D6DF9D588}">
      <dsp:nvSpPr>
        <dsp:cNvPr id="0" name=""/>
        <dsp:cNvSpPr/>
      </dsp:nvSpPr>
      <dsp:spPr>
        <a:xfrm>
          <a:off x="3946516" y="2361277"/>
          <a:ext cx="2064878" cy="629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题解</a:t>
          </a:r>
          <a:endParaRPr lang="zh-CN" altLang="en-US" sz="3900" kern="1200" dirty="0"/>
        </a:p>
      </dsp:txBody>
      <dsp:txXfrm>
        <a:off x="3946516" y="2361277"/>
        <a:ext cx="2064878" cy="629536"/>
      </dsp:txXfrm>
    </dsp:sp>
    <dsp:sp modelId="{45FCDF9F-02DE-4583-9726-274A7D64F96E}">
      <dsp:nvSpPr>
        <dsp:cNvPr id="0" name=""/>
        <dsp:cNvSpPr/>
      </dsp:nvSpPr>
      <dsp:spPr>
        <a:xfrm>
          <a:off x="3946516" y="3148197"/>
          <a:ext cx="2064878" cy="629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……</a:t>
          </a:r>
          <a:endParaRPr lang="zh-CN" altLang="en-US" sz="3900" kern="1200" dirty="0"/>
        </a:p>
      </dsp:txBody>
      <dsp:txXfrm>
        <a:off x="3946516" y="3148197"/>
        <a:ext cx="2064878" cy="62953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1501-C35A-487C-AB1A-A3A54C11C36E}">
      <dsp:nvSpPr>
        <dsp:cNvPr id="0" name=""/>
        <dsp:cNvSpPr/>
      </dsp:nvSpPr>
      <dsp:spPr>
        <a:xfrm>
          <a:off x="4268787" y="1700212"/>
          <a:ext cx="2078037" cy="207803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针对初学者的</a:t>
          </a:r>
          <a:r>
            <a:rPr lang="en-US" altLang="zh-CN" sz="2300" kern="1200" dirty="0" smtClean="0"/>
            <a:t>OJ</a:t>
          </a:r>
          <a:endParaRPr lang="zh-CN" altLang="en-US" sz="2300" kern="1200" dirty="0"/>
        </a:p>
      </dsp:txBody>
      <dsp:txXfrm>
        <a:off x="4686565" y="2186982"/>
        <a:ext cx="1242481" cy="1068154"/>
      </dsp:txXfrm>
    </dsp:sp>
    <dsp:sp modelId="{E46F15AF-0622-4473-B4C9-EC0168BAC4C1}">
      <dsp:nvSpPr>
        <dsp:cNvPr id="0" name=""/>
        <dsp:cNvSpPr/>
      </dsp:nvSpPr>
      <dsp:spPr>
        <a:xfrm>
          <a:off x="3059747" y="1209040"/>
          <a:ext cx="1511300" cy="15113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初学者</a:t>
          </a:r>
          <a:endParaRPr lang="zh-CN" altLang="en-US" sz="2300" kern="1200" dirty="0"/>
        </a:p>
      </dsp:txBody>
      <dsp:txXfrm>
        <a:off x="3440221" y="1591814"/>
        <a:ext cx="750352" cy="745752"/>
      </dsp:txXfrm>
    </dsp:sp>
    <dsp:sp modelId="{5D649B12-25F1-4808-8ED6-8899074D8CE6}">
      <dsp:nvSpPr>
        <dsp:cNvPr id="0" name=""/>
        <dsp:cNvSpPr/>
      </dsp:nvSpPr>
      <dsp:spPr>
        <a:xfrm rot="20700000">
          <a:off x="3906229" y="166397"/>
          <a:ext cx="1480765" cy="14807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政策鼓励</a:t>
          </a:r>
          <a:endParaRPr lang="zh-CN" altLang="en-US" sz="2300" kern="1200" dirty="0"/>
        </a:p>
      </dsp:txBody>
      <dsp:txXfrm rot="-20700000">
        <a:off x="4231005" y="491172"/>
        <a:ext cx="831215" cy="831215"/>
      </dsp:txXfrm>
    </dsp:sp>
    <dsp:sp modelId="{E1678E45-37AB-4AB4-BA36-A8A0834E1ADD}">
      <dsp:nvSpPr>
        <dsp:cNvPr id="0" name=""/>
        <dsp:cNvSpPr/>
      </dsp:nvSpPr>
      <dsp:spPr>
        <a:xfrm>
          <a:off x="4104488" y="1389197"/>
          <a:ext cx="2659888" cy="2659888"/>
        </a:xfrm>
        <a:prstGeom prst="circularArrow">
          <a:avLst>
            <a:gd name="adj1" fmla="val 4688"/>
            <a:gd name="adj2" fmla="val 299029"/>
            <a:gd name="adj3" fmla="val 2505492"/>
            <a:gd name="adj4" fmla="val 1588446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1689F-4E41-4F01-9D0A-482065577BD9}">
      <dsp:nvSpPr>
        <dsp:cNvPr id="0" name=""/>
        <dsp:cNvSpPr/>
      </dsp:nvSpPr>
      <dsp:spPr>
        <a:xfrm>
          <a:off x="2792099" y="876431"/>
          <a:ext cx="1932574" cy="19325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3AB9-E1D2-44A3-BF3C-32034A8FA49B}">
      <dsp:nvSpPr>
        <dsp:cNvPr id="0" name=""/>
        <dsp:cNvSpPr/>
      </dsp:nvSpPr>
      <dsp:spPr>
        <a:xfrm>
          <a:off x="3563713" y="-156160"/>
          <a:ext cx="2083704" cy="20837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3E754-1757-4592-93CE-ABEFA1485796}">
      <dsp:nvSpPr>
        <dsp:cNvPr id="0" name=""/>
        <dsp:cNvSpPr/>
      </dsp:nvSpPr>
      <dsp:spPr>
        <a:xfrm>
          <a:off x="3917" y="1375227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测评系统的历史</a:t>
          </a:r>
          <a:endParaRPr lang="zh-CN" altLang="en-US" sz="2500" kern="1200" dirty="0"/>
        </a:p>
      </dsp:txBody>
      <dsp:txXfrm>
        <a:off x="34020" y="1405330"/>
        <a:ext cx="1652787" cy="967589"/>
      </dsp:txXfrm>
    </dsp:sp>
    <dsp:sp modelId="{9DE6DB95-991E-4E89-827D-FA0CAE6C46A1}">
      <dsp:nvSpPr>
        <dsp:cNvPr id="0" name=""/>
        <dsp:cNvSpPr/>
      </dsp:nvSpPr>
      <dsp:spPr>
        <a:xfrm>
          <a:off x="1888210" y="1676713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888210" y="1761677"/>
        <a:ext cx="254208" cy="254894"/>
      </dsp:txXfrm>
    </dsp:sp>
    <dsp:sp modelId="{D86640A1-E56D-4E54-8A65-DAAC67B0AD06}">
      <dsp:nvSpPr>
        <dsp:cNvPr id="0" name=""/>
        <dsp:cNvSpPr/>
      </dsp:nvSpPr>
      <dsp:spPr>
        <a:xfrm>
          <a:off x="2402108" y="1375227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测评系统的实现</a:t>
          </a:r>
          <a:endParaRPr lang="zh-CN" altLang="en-US" sz="2500" kern="1200" dirty="0"/>
        </a:p>
      </dsp:txBody>
      <dsp:txXfrm>
        <a:off x="2432211" y="1405330"/>
        <a:ext cx="1652787" cy="967589"/>
      </dsp:txXfrm>
    </dsp:sp>
    <dsp:sp modelId="{F39D0949-FBD8-4F97-AE04-920E4AB5C6F5}">
      <dsp:nvSpPr>
        <dsp:cNvPr id="0" name=""/>
        <dsp:cNvSpPr/>
      </dsp:nvSpPr>
      <dsp:spPr>
        <a:xfrm>
          <a:off x="4286400" y="1676713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286400" y="1761677"/>
        <a:ext cx="254208" cy="254894"/>
      </dsp:txXfrm>
    </dsp:sp>
    <dsp:sp modelId="{579CC8A9-B44E-441E-ADDD-093601B55051}">
      <dsp:nvSpPr>
        <dsp:cNvPr id="0" name=""/>
        <dsp:cNvSpPr/>
      </dsp:nvSpPr>
      <dsp:spPr>
        <a:xfrm>
          <a:off x="4800298" y="1375227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测评系统的哲学</a:t>
          </a:r>
          <a:endParaRPr lang="zh-CN" altLang="en-US" sz="2500" kern="1200" dirty="0"/>
        </a:p>
      </dsp:txBody>
      <dsp:txXfrm>
        <a:off x="4830401" y="1405330"/>
        <a:ext cx="1652787" cy="967589"/>
      </dsp:txXfrm>
    </dsp:sp>
    <dsp:sp modelId="{1A942ADD-470F-4985-ACC1-DBF1079DAFDE}">
      <dsp:nvSpPr>
        <dsp:cNvPr id="0" name=""/>
        <dsp:cNvSpPr/>
      </dsp:nvSpPr>
      <dsp:spPr>
        <a:xfrm>
          <a:off x="6684591" y="1676713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6684591" y="1761677"/>
        <a:ext cx="254208" cy="254894"/>
      </dsp:txXfrm>
    </dsp:sp>
    <dsp:sp modelId="{54FE9FB7-7BF9-413F-92E6-42790EA0CD04}">
      <dsp:nvSpPr>
        <dsp:cNvPr id="0" name=""/>
        <dsp:cNvSpPr/>
      </dsp:nvSpPr>
      <dsp:spPr>
        <a:xfrm>
          <a:off x="7198488" y="1375227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测评系统的未来</a:t>
          </a:r>
          <a:endParaRPr lang="zh-CN" altLang="en-US" sz="2500" kern="1200" dirty="0"/>
        </a:p>
      </dsp:txBody>
      <dsp:txXfrm>
        <a:off x="7228591" y="1405330"/>
        <a:ext cx="1652787" cy="967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3E754-1757-4592-93CE-ABEFA1485796}">
      <dsp:nvSpPr>
        <dsp:cNvPr id="0" name=""/>
        <dsp:cNvSpPr/>
      </dsp:nvSpPr>
      <dsp:spPr>
        <a:xfrm>
          <a:off x="3917" y="587539"/>
          <a:ext cx="1712993" cy="1027795"/>
        </a:xfrm>
        <a:prstGeom prst="roundRect">
          <a:avLst>
            <a:gd name="adj" fmla="val 10000"/>
          </a:avLst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测评系统的历史</a:t>
          </a:r>
          <a:endParaRPr lang="zh-CN" altLang="en-US" sz="2500" kern="1200" dirty="0"/>
        </a:p>
      </dsp:txBody>
      <dsp:txXfrm>
        <a:off x="34020" y="617642"/>
        <a:ext cx="1652787" cy="967589"/>
      </dsp:txXfrm>
    </dsp:sp>
    <dsp:sp modelId="{9DE6DB95-991E-4E89-827D-FA0CAE6C46A1}">
      <dsp:nvSpPr>
        <dsp:cNvPr id="0" name=""/>
        <dsp:cNvSpPr/>
      </dsp:nvSpPr>
      <dsp:spPr>
        <a:xfrm>
          <a:off x="1888210" y="88902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888210" y="973989"/>
        <a:ext cx="254208" cy="254894"/>
      </dsp:txXfrm>
    </dsp:sp>
    <dsp:sp modelId="{D86640A1-E56D-4E54-8A65-DAAC67B0AD06}">
      <dsp:nvSpPr>
        <dsp:cNvPr id="0" name=""/>
        <dsp:cNvSpPr/>
      </dsp:nvSpPr>
      <dsp:spPr>
        <a:xfrm>
          <a:off x="2402108" y="587539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测评系统的实现</a:t>
          </a:r>
          <a:endParaRPr lang="zh-CN" altLang="en-US" sz="2500" kern="1200" dirty="0"/>
        </a:p>
      </dsp:txBody>
      <dsp:txXfrm>
        <a:off x="2432211" y="617642"/>
        <a:ext cx="1652787" cy="967589"/>
      </dsp:txXfrm>
    </dsp:sp>
    <dsp:sp modelId="{F39D0949-FBD8-4F97-AE04-920E4AB5C6F5}">
      <dsp:nvSpPr>
        <dsp:cNvPr id="0" name=""/>
        <dsp:cNvSpPr/>
      </dsp:nvSpPr>
      <dsp:spPr>
        <a:xfrm>
          <a:off x="4286400" y="88902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286400" y="973989"/>
        <a:ext cx="254208" cy="254894"/>
      </dsp:txXfrm>
    </dsp:sp>
    <dsp:sp modelId="{579CC8A9-B44E-441E-ADDD-093601B55051}">
      <dsp:nvSpPr>
        <dsp:cNvPr id="0" name=""/>
        <dsp:cNvSpPr/>
      </dsp:nvSpPr>
      <dsp:spPr>
        <a:xfrm>
          <a:off x="4800298" y="587539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测评系统的哲学</a:t>
          </a:r>
          <a:endParaRPr lang="zh-CN" altLang="en-US" sz="2500" kern="1200" dirty="0"/>
        </a:p>
      </dsp:txBody>
      <dsp:txXfrm>
        <a:off x="4830401" y="617642"/>
        <a:ext cx="1652787" cy="967589"/>
      </dsp:txXfrm>
    </dsp:sp>
    <dsp:sp modelId="{1A942ADD-470F-4985-ACC1-DBF1079DAFDE}">
      <dsp:nvSpPr>
        <dsp:cNvPr id="0" name=""/>
        <dsp:cNvSpPr/>
      </dsp:nvSpPr>
      <dsp:spPr>
        <a:xfrm>
          <a:off x="6684591" y="88902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6684591" y="973989"/>
        <a:ext cx="254208" cy="254894"/>
      </dsp:txXfrm>
    </dsp:sp>
    <dsp:sp modelId="{54FE9FB7-7BF9-413F-92E6-42790EA0CD04}">
      <dsp:nvSpPr>
        <dsp:cNvPr id="0" name=""/>
        <dsp:cNvSpPr/>
      </dsp:nvSpPr>
      <dsp:spPr>
        <a:xfrm>
          <a:off x="7198488" y="587539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测评系统的未来</a:t>
          </a:r>
          <a:endParaRPr lang="zh-CN" altLang="en-US" sz="2500" kern="1200" dirty="0"/>
        </a:p>
      </dsp:txBody>
      <dsp:txXfrm>
        <a:off x="7228591" y="617642"/>
        <a:ext cx="1652787" cy="967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08F7E-401E-4621-B1A2-8ECEB6DBBDF2}">
      <dsp:nvSpPr>
        <dsp:cNvPr id="0" name=""/>
        <dsp:cNvSpPr/>
      </dsp:nvSpPr>
      <dsp:spPr>
        <a:xfrm>
          <a:off x="6724" y="382229"/>
          <a:ext cx="2755822" cy="634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ACM</a:t>
          </a:r>
          <a:endParaRPr lang="zh-CN" altLang="en-US" sz="3600" kern="1200" dirty="0"/>
        </a:p>
      </dsp:txBody>
      <dsp:txXfrm>
        <a:off x="25307" y="400812"/>
        <a:ext cx="2718656" cy="597316"/>
      </dsp:txXfrm>
    </dsp:sp>
    <dsp:sp modelId="{5BC5D3ED-83B1-4DAB-929F-3B77C5A2A2CF}">
      <dsp:nvSpPr>
        <dsp:cNvPr id="0" name=""/>
        <dsp:cNvSpPr/>
      </dsp:nvSpPr>
      <dsp:spPr>
        <a:xfrm>
          <a:off x="282307" y="1016711"/>
          <a:ext cx="275582" cy="47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861"/>
              </a:lnTo>
              <a:lnTo>
                <a:pt x="275582" y="4758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7C0FC-BA77-4213-99AB-07E5ACB28C60}">
      <dsp:nvSpPr>
        <dsp:cNvPr id="0" name=""/>
        <dsp:cNvSpPr/>
      </dsp:nvSpPr>
      <dsp:spPr>
        <a:xfrm>
          <a:off x="557889" y="1175332"/>
          <a:ext cx="2204658" cy="634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大学生竞赛</a:t>
          </a:r>
          <a:endParaRPr lang="zh-CN" altLang="en-US" sz="1800" kern="1200" dirty="0"/>
        </a:p>
      </dsp:txBody>
      <dsp:txXfrm>
        <a:off x="576472" y="1193915"/>
        <a:ext cx="2167492" cy="597316"/>
      </dsp:txXfrm>
    </dsp:sp>
    <dsp:sp modelId="{8E53BB3B-CA68-45D5-8D40-033D42881DE4}">
      <dsp:nvSpPr>
        <dsp:cNvPr id="0" name=""/>
        <dsp:cNvSpPr/>
      </dsp:nvSpPr>
      <dsp:spPr>
        <a:xfrm>
          <a:off x="282307" y="1016711"/>
          <a:ext cx="275582" cy="1268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964"/>
              </a:lnTo>
              <a:lnTo>
                <a:pt x="275582" y="12689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44F1F-16B4-4813-A7E3-6388329B7A26}">
      <dsp:nvSpPr>
        <dsp:cNvPr id="0" name=""/>
        <dsp:cNvSpPr/>
      </dsp:nvSpPr>
      <dsp:spPr>
        <a:xfrm>
          <a:off x="557889" y="1968435"/>
          <a:ext cx="2204658" cy="634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竞赛始于</a:t>
          </a:r>
          <a:r>
            <a:rPr lang="en-US" altLang="zh-CN" sz="1800" kern="1200" dirty="0" smtClean="0"/>
            <a:t>1970</a:t>
          </a:r>
          <a:r>
            <a:rPr lang="zh-CN" altLang="en-US" sz="1800" kern="1200" dirty="0" smtClean="0"/>
            <a:t>年</a:t>
          </a:r>
          <a:endParaRPr lang="zh-CN" altLang="en-US" sz="1800" kern="1200" dirty="0"/>
        </a:p>
      </dsp:txBody>
      <dsp:txXfrm>
        <a:off x="576472" y="1987018"/>
        <a:ext cx="2167492" cy="597316"/>
      </dsp:txXfrm>
    </dsp:sp>
    <dsp:sp modelId="{8464F4FA-D49C-4312-9F7C-B29414FD91F4}">
      <dsp:nvSpPr>
        <dsp:cNvPr id="0" name=""/>
        <dsp:cNvSpPr/>
      </dsp:nvSpPr>
      <dsp:spPr>
        <a:xfrm>
          <a:off x="282307" y="1016711"/>
          <a:ext cx="275582" cy="2062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067"/>
              </a:lnTo>
              <a:lnTo>
                <a:pt x="275582" y="206206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9290D-DB9B-414F-A7F0-46BCF05DE316}">
      <dsp:nvSpPr>
        <dsp:cNvPr id="0" name=""/>
        <dsp:cNvSpPr/>
      </dsp:nvSpPr>
      <dsp:spPr>
        <a:xfrm>
          <a:off x="557889" y="2761538"/>
          <a:ext cx="2204658" cy="634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自动评测始于</a:t>
          </a:r>
          <a:r>
            <a:rPr lang="en-US" altLang="zh-CN" sz="1800" kern="1200" dirty="0" smtClean="0"/>
            <a:t>1989</a:t>
          </a:r>
          <a:r>
            <a:rPr lang="zh-CN" altLang="en-US" sz="1800" kern="1200" dirty="0" smtClean="0"/>
            <a:t>年以前</a:t>
          </a:r>
          <a:endParaRPr lang="zh-CN" altLang="en-US" sz="1800" kern="1200" dirty="0"/>
        </a:p>
      </dsp:txBody>
      <dsp:txXfrm>
        <a:off x="576472" y="2780121"/>
        <a:ext cx="2167492" cy="597316"/>
      </dsp:txXfrm>
    </dsp:sp>
    <dsp:sp modelId="{5FF08A35-5A98-4483-8160-1516223B0C6A}">
      <dsp:nvSpPr>
        <dsp:cNvPr id="0" name=""/>
        <dsp:cNvSpPr/>
      </dsp:nvSpPr>
      <dsp:spPr>
        <a:xfrm>
          <a:off x="3079788" y="382229"/>
          <a:ext cx="2755822" cy="634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NOI</a:t>
          </a:r>
          <a:endParaRPr lang="zh-CN" altLang="en-US" sz="3600" kern="1200" dirty="0"/>
        </a:p>
      </dsp:txBody>
      <dsp:txXfrm>
        <a:off x="3098371" y="400812"/>
        <a:ext cx="2718656" cy="597316"/>
      </dsp:txXfrm>
    </dsp:sp>
    <dsp:sp modelId="{55220D57-99DE-4967-9354-2772321CD0FA}">
      <dsp:nvSpPr>
        <dsp:cNvPr id="0" name=""/>
        <dsp:cNvSpPr/>
      </dsp:nvSpPr>
      <dsp:spPr>
        <a:xfrm>
          <a:off x="3355370" y="1016711"/>
          <a:ext cx="275582" cy="47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861"/>
              </a:lnTo>
              <a:lnTo>
                <a:pt x="275582" y="4758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3747B-A5F8-4BF1-8A95-37DB1C45CC33}">
      <dsp:nvSpPr>
        <dsp:cNvPr id="0" name=""/>
        <dsp:cNvSpPr/>
      </dsp:nvSpPr>
      <dsp:spPr>
        <a:xfrm>
          <a:off x="3630953" y="1175332"/>
          <a:ext cx="2204658" cy="634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程序设计竞赛出身</a:t>
          </a:r>
          <a:endParaRPr lang="zh-CN" altLang="en-US" sz="1800" kern="1200" dirty="0"/>
        </a:p>
      </dsp:txBody>
      <dsp:txXfrm>
        <a:off x="3649536" y="1193915"/>
        <a:ext cx="2167492" cy="597316"/>
      </dsp:txXfrm>
    </dsp:sp>
    <dsp:sp modelId="{4B04FDA0-7357-4862-B46A-78042FBBF325}">
      <dsp:nvSpPr>
        <dsp:cNvPr id="0" name=""/>
        <dsp:cNvSpPr/>
      </dsp:nvSpPr>
      <dsp:spPr>
        <a:xfrm>
          <a:off x="3355370" y="1016711"/>
          <a:ext cx="275582" cy="1268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964"/>
              </a:lnTo>
              <a:lnTo>
                <a:pt x="275582" y="12689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E7580-68E2-4C42-931B-18C41D0A8C2B}">
      <dsp:nvSpPr>
        <dsp:cNvPr id="0" name=""/>
        <dsp:cNvSpPr/>
      </dsp:nvSpPr>
      <dsp:spPr>
        <a:xfrm>
          <a:off x="3630953" y="1968435"/>
          <a:ext cx="2204658" cy="634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竞赛始于</a:t>
          </a:r>
          <a:r>
            <a:rPr lang="en-US" altLang="zh-CN" sz="1800" kern="1200" dirty="0" smtClean="0"/>
            <a:t>1984</a:t>
          </a:r>
          <a:r>
            <a:rPr lang="zh-CN" altLang="en-US" sz="1800" kern="1200" dirty="0" smtClean="0"/>
            <a:t>年</a:t>
          </a:r>
          <a:endParaRPr lang="zh-CN" altLang="en-US" sz="1800" kern="1200" dirty="0"/>
        </a:p>
      </dsp:txBody>
      <dsp:txXfrm>
        <a:off x="3649536" y="1987018"/>
        <a:ext cx="2167492" cy="597316"/>
      </dsp:txXfrm>
    </dsp:sp>
    <dsp:sp modelId="{62748267-2C46-41DA-A735-0628ACA5B4A9}">
      <dsp:nvSpPr>
        <dsp:cNvPr id="0" name=""/>
        <dsp:cNvSpPr/>
      </dsp:nvSpPr>
      <dsp:spPr>
        <a:xfrm>
          <a:off x="3355370" y="1016711"/>
          <a:ext cx="275582" cy="2062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067"/>
              </a:lnTo>
              <a:lnTo>
                <a:pt x="275582" y="206206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9C339-CE44-4BFE-9494-5FA15EB953E9}">
      <dsp:nvSpPr>
        <dsp:cNvPr id="0" name=""/>
        <dsp:cNvSpPr/>
      </dsp:nvSpPr>
      <dsp:spPr>
        <a:xfrm>
          <a:off x="3630953" y="2761538"/>
          <a:ext cx="2204658" cy="634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自动评测始于</a:t>
          </a:r>
          <a:r>
            <a:rPr lang="en-US" altLang="zh-CN" sz="1800" kern="1200" dirty="0" smtClean="0"/>
            <a:t>2000</a:t>
          </a:r>
          <a:r>
            <a:rPr lang="zh-CN" altLang="en-US" sz="1800" kern="1200" dirty="0" smtClean="0"/>
            <a:t>年以后</a:t>
          </a:r>
          <a:endParaRPr lang="zh-CN" altLang="en-US" sz="1800" kern="1200" dirty="0"/>
        </a:p>
      </dsp:txBody>
      <dsp:txXfrm>
        <a:off x="3649536" y="2780121"/>
        <a:ext cx="2167492" cy="597316"/>
      </dsp:txXfrm>
    </dsp:sp>
    <dsp:sp modelId="{87AA29D3-AC02-417D-A57F-003DCEDDE61A}">
      <dsp:nvSpPr>
        <dsp:cNvPr id="0" name=""/>
        <dsp:cNvSpPr/>
      </dsp:nvSpPr>
      <dsp:spPr>
        <a:xfrm>
          <a:off x="6152852" y="382229"/>
          <a:ext cx="2755822" cy="634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IOI</a:t>
          </a:r>
          <a:endParaRPr lang="zh-CN" altLang="en-US" sz="3600" kern="1200" dirty="0"/>
        </a:p>
      </dsp:txBody>
      <dsp:txXfrm>
        <a:off x="6171435" y="400812"/>
        <a:ext cx="2718656" cy="597316"/>
      </dsp:txXfrm>
    </dsp:sp>
    <dsp:sp modelId="{E6B9D92A-95F3-497C-870C-4FE393FD1EFE}">
      <dsp:nvSpPr>
        <dsp:cNvPr id="0" name=""/>
        <dsp:cNvSpPr/>
      </dsp:nvSpPr>
      <dsp:spPr>
        <a:xfrm>
          <a:off x="6428434" y="1016711"/>
          <a:ext cx="275582" cy="47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861"/>
              </a:lnTo>
              <a:lnTo>
                <a:pt x="275582" y="4758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0E8D5-CADB-4946-A1BF-994312E7BF83}">
      <dsp:nvSpPr>
        <dsp:cNvPr id="0" name=""/>
        <dsp:cNvSpPr/>
      </dsp:nvSpPr>
      <dsp:spPr>
        <a:xfrm>
          <a:off x="6704016" y="1175332"/>
          <a:ext cx="2204658" cy="634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奥林匹克竞赛</a:t>
          </a:r>
          <a:endParaRPr lang="zh-CN" altLang="en-US" sz="1800" kern="1200" dirty="0"/>
        </a:p>
      </dsp:txBody>
      <dsp:txXfrm>
        <a:off x="6722599" y="1193915"/>
        <a:ext cx="2167492" cy="597316"/>
      </dsp:txXfrm>
    </dsp:sp>
    <dsp:sp modelId="{F3CCE6C6-CF87-41C2-8810-4BFD4FA38FB9}">
      <dsp:nvSpPr>
        <dsp:cNvPr id="0" name=""/>
        <dsp:cNvSpPr/>
      </dsp:nvSpPr>
      <dsp:spPr>
        <a:xfrm>
          <a:off x="6428434" y="1016711"/>
          <a:ext cx="275582" cy="1268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964"/>
              </a:lnTo>
              <a:lnTo>
                <a:pt x="275582" y="12689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7065A-22B4-4018-AC8A-4FC64F05FFA8}">
      <dsp:nvSpPr>
        <dsp:cNvPr id="0" name=""/>
        <dsp:cNvSpPr/>
      </dsp:nvSpPr>
      <dsp:spPr>
        <a:xfrm>
          <a:off x="6704016" y="1968435"/>
          <a:ext cx="2204658" cy="634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竞赛始于</a:t>
          </a:r>
          <a:r>
            <a:rPr lang="en-US" altLang="zh-CN" sz="1800" kern="1200" dirty="0" smtClean="0"/>
            <a:t>1989</a:t>
          </a:r>
          <a:r>
            <a:rPr lang="zh-CN" altLang="en-US" sz="1800" kern="1200" dirty="0" smtClean="0"/>
            <a:t>年</a:t>
          </a:r>
          <a:endParaRPr lang="zh-CN" altLang="en-US" sz="1800" kern="1200" dirty="0"/>
        </a:p>
      </dsp:txBody>
      <dsp:txXfrm>
        <a:off x="6722599" y="1987018"/>
        <a:ext cx="2167492" cy="597316"/>
      </dsp:txXfrm>
    </dsp:sp>
    <dsp:sp modelId="{F35DFDA2-AE94-4EB8-AD4F-C0B8265A3988}">
      <dsp:nvSpPr>
        <dsp:cNvPr id="0" name=""/>
        <dsp:cNvSpPr/>
      </dsp:nvSpPr>
      <dsp:spPr>
        <a:xfrm>
          <a:off x="6428434" y="1016711"/>
          <a:ext cx="275582" cy="2062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067"/>
              </a:lnTo>
              <a:lnTo>
                <a:pt x="275582" y="206206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1B6EC-9DB6-4D36-9E3E-08A96EA98CD1}">
      <dsp:nvSpPr>
        <dsp:cNvPr id="0" name=""/>
        <dsp:cNvSpPr/>
      </dsp:nvSpPr>
      <dsp:spPr>
        <a:xfrm>
          <a:off x="6704016" y="2761538"/>
          <a:ext cx="2204658" cy="634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自动评测始于</a:t>
          </a:r>
          <a:r>
            <a:rPr lang="en-US" altLang="zh-CN" sz="1800" kern="1200" dirty="0" smtClean="0"/>
            <a:t>1994</a:t>
          </a:r>
          <a:r>
            <a:rPr lang="zh-CN" altLang="en-US" sz="1800" kern="1200" dirty="0" smtClean="0"/>
            <a:t>年</a:t>
          </a:r>
          <a:endParaRPr lang="zh-CN" altLang="en-US" sz="1800" kern="1200" dirty="0"/>
        </a:p>
      </dsp:txBody>
      <dsp:txXfrm>
        <a:off x="6722599" y="2780121"/>
        <a:ext cx="2167492" cy="5973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27D9-2707-48A0-B30F-B82F9E523222}">
      <dsp:nvSpPr>
        <dsp:cNvPr id="0" name=""/>
        <dsp:cNvSpPr/>
      </dsp:nvSpPr>
      <dsp:spPr>
        <a:xfrm>
          <a:off x="2929870" y="153491"/>
          <a:ext cx="3046214" cy="105791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9EBF0-35BD-4A35-9C0F-E43785329FB5}">
      <dsp:nvSpPr>
        <dsp:cNvPr id="0" name=""/>
        <dsp:cNvSpPr/>
      </dsp:nvSpPr>
      <dsp:spPr>
        <a:xfrm>
          <a:off x="4162524" y="2743954"/>
          <a:ext cx="590351" cy="37782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1EFC5-57F0-4E15-944B-F087AAD95F3B}">
      <dsp:nvSpPr>
        <dsp:cNvPr id="0" name=""/>
        <dsp:cNvSpPr/>
      </dsp:nvSpPr>
      <dsp:spPr>
        <a:xfrm>
          <a:off x="3040856" y="3046214"/>
          <a:ext cx="2833687" cy="7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测评系统</a:t>
          </a:r>
          <a:endParaRPr lang="zh-CN" altLang="en-US" sz="2400" kern="1200" dirty="0"/>
        </a:p>
      </dsp:txBody>
      <dsp:txXfrm>
        <a:off x="3040856" y="3046214"/>
        <a:ext cx="2833687" cy="708421"/>
      </dsp:txXfrm>
    </dsp:sp>
    <dsp:sp modelId="{970CDA9A-007B-44A6-9AED-DB12D4BE3B75}">
      <dsp:nvSpPr>
        <dsp:cNvPr id="0" name=""/>
        <dsp:cNvSpPr/>
      </dsp:nvSpPr>
      <dsp:spPr>
        <a:xfrm>
          <a:off x="4037369" y="1293106"/>
          <a:ext cx="1062632" cy="1062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可定制</a:t>
          </a:r>
          <a:endParaRPr lang="zh-CN" altLang="en-US" sz="2300" kern="1200" dirty="0"/>
        </a:p>
      </dsp:txBody>
      <dsp:txXfrm>
        <a:off x="4192988" y="1448725"/>
        <a:ext cx="751394" cy="751394"/>
      </dsp:txXfrm>
    </dsp:sp>
    <dsp:sp modelId="{52223681-EBC0-4C98-A07F-C773CC68D54B}">
      <dsp:nvSpPr>
        <dsp:cNvPr id="0" name=""/>
        <dsp:cNvSpPr/>
      </dsp:nvSpPr>
      <dsp:spPr>
        <a:xfrm>
          <a:off x="3276996" y="495895"/>
          <a:ext cx="1062632" cy="1062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多种功能</a:t>
          </a:r>
          <a:endParaRPr lang="zh-CN" altLang="en-US" sz="2300" kern="1200" dirty="0"/>
        </a:p>
      </dsp:txBody>
      <dsp:txXfrm>
        <a:off x="3432615" y="651514"/>
        <a:ext cx="751394" cy="751394"/>
      </dsp:txXfrm>
    </dsp:sp>
    <dsp:sp modelId="{BEABF0DF-D99E-4748-9EBB-C2763A788D66}">
      <dsp:nvSpPr>
        <dsp:cNvPr id="0" name=""/>
        <dsp:cNvSpPr/>
      </dsp:nvSpPr>
      <dsp:spPr>
        <a:xfrm>
          <a:off x="4363243" y="238974"/>
          <a:ext cx="1062632" cy="1062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界面美观</a:t>
          </a:r>
          <a:endParaRPr lang="zh-CN" altLang="en-US" sz="2300" kern="1200" dirty="0"/>
        </a:p>
      </dsp:txBody>
      <dsp:txXfrm>
        <a:off x="4518862" y="394593"/>
        <a:ext cx="751394" cy="751394"/>
      </dsp:txXfrm>
    </dsp:sp>
    <dsp:sp modelId="{DE9E5D2B-16F2-4D01-8D69-DC6CE6908C7D}">
      <dsp:nvSpPr>
        <dsp:cNvPr id="0" name=""/>
        <dsp:cNvSpPr/>
      </dsp:nvSpPr>
      <dsp:spPr>
        <a:xfrm>
          <a:off x="2804715" y="23614"/>
          <a:ext cx="3305968" cy="264477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3E754-1757-4592-93CE-ABEFA1485796}">
      <dsp:nvSpPr>
        <dsp:cNvPr id="0" name=""/>
        <dsp:cNvSpPr/>
      </dsp:nvSpPr>
      <dsp:spPr>
        <a:xfrm>
          <a:off x="3917" y="587539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测评系统的历史</a:t>
          </a:r>
          <a:endParaRPr lang="zh-CN" altLang="en-US" sz="2500" kern="1200" dirty="0"/>
        </a:p>
      </dsp:txBody>
      <dsp:txXfrm>
        <a:off x="34020" y="617642"/>
        <a:ext cx="1652787" cy="967589"/>
      </dsp:txXfrm>
    </dsp:sp>
    <dsp:sp modelId="{9DE6DB95-991E-4E89-827D-FA0CAE6C46A1}">
      <dsp:nvSpPr>
        <dsp:cNvPr id="0" name=""/>
        <dsp:cNvSpPr/>
      </dsp:nvSpPr>
      <dsp:spPr>
        <a:xfrm>
          <a:off x="1888210" y="88902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888210" y="973989"/>
        <a:ext cx="254208" cy="254894"/>
      </dsp:txXfrm>
    </dsp:sp>
    <dsp:sp modelId="{D86640A1-E56D-4E54-8A65-DAAC67B0AD06}">
      <dsp:nvSpPr>
        <dsp:cNvPr id="0" name=""/>
        <dsp:cNvSpPr/>
      </dsp:nvSpPr>
      <dsp:spPr>
        <a:xfrm>
          <a:off x="2402108" y="587539"/>
          <a:ext cx="1712993" cy="1027795"/>
        </a:xfrm>
        <a:prstGeom prst="roundRect">
          <a:avLst>
            <a:gd name="adj" fmla="val 10000"/>
          </a:avLst>
        </a:prstGeom>
        <a:solidFill>
          <a:srgbClr val="C00000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测评系统的实现</a:t>
          </a:r>
          <a:endParaRPr lang="zh-CN" altLang="en-US" sz="2500" kern="1200" dirty="0"/>
        </a:p>
      </dsp:txBody>
      <dsp:txXfrm>
        <a:off x="2432211" y="617642"/>
        <a:ext cx="1652787" cy="967589"/>
      </dsp:txXfrm>
    </dsp:sp>
    <dsp:sp modelId="{F39D0949-FBD8-4F97-AE04-920E4AB5C6F5}">
      <dsp:nvSpPr>
        <dsp:cNvPr id="0" name=""/>
        <dsp:cNvSpPr/>
      </dsp:nvSpPr>
      <dsp:spPr>
        <a:xfrm>
          <a:off x="4286400" y="88902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286400" y="973989"/>
        <a:ext cx="254208" cy="254894"/>
      </dsp:txXfrm>
    </dsp:sp>
    <dsp:sp modelId="{579CC8A9-B44E-441E-ADDD-093601B55051}">
      <dsp:nvSpPr>
        <dsp:cNvPr id="0" name=""/>
        <dsp:cNvSpPr/>
      </dsp:nvSpPr>
      <dsp:spPr>
        <a:xfrm>
          <a:off x="4800298" y="587539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测评系统的哲学</a:t>
          </a:r>
          <a:endParaRPr lang="zh-CN" altLang="en-US" sz="2500" kern="1200" dirty="0"/>
        </a:p>
      </dsp:txBody>
      <dsp:txXfrm>
        <a:off x="4830401" y="617642"/>
        <a:ext cx="1652787" cy="967589"/>
      </dsp:txXfrm>
    </dsp:sp>
    <dsp:sp modelId="{1A942ADD-470F-4985-ACC1-DBF1079DAFDE}">
      <dsp:nvSpPr>
        <dsp:cNvPr id="0" name=""/>
        <dsp:cNvSpPr/>
      </dsp:nvSpPr>
      <dsp:spPr>
        <a:xfrm>
          <a:off x="6684591" y="88902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6684591" y="973989"/>
        <a:ext cx="254208" cy="254894"/>
      </dsp:txXfrm>
    </dsp:sp>
    <dsp:sp modelId="{54FE9FB7-7BF9-413F-92E6-42790EA0CD04}">
      <dsp:nvSpPr>
        <dsp:cNvPr id="0" name=""/>
        <dsp:cNvSpPr/>
      </dsp:nvSpPr>
      <dsp:spPr>
        <a:xfrm>
          <a:off x="7198488" y="587539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测评系统的未来</a:t>
          </a:r>
          <a:endParaRPr lang="zh-CN" altLang="en-US" sz="2500" kern="1200" dirty="0"/>
        </a:p>
      </dsp:txBody>
      <dsp:txXfrm>
        <a:off x="7228591" y="617642"/>
        <a:ext cx="1652787" cy="9675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33BDF-2CA1-4D0B-8D03-5A548A718FE7}">
      <dsp:nvSpPr>
        <dsp:cNvPr id="0" name=""/>
        <dsp:cNvSpPr/>
      </dsp:nvSpPr>
      <dsp:spPr>
        <a:xfrm>
          <a:off x="2902660" y="465862"/>
          <a:ext cx="3110079" cy="3110079"/>
        </a:xfrm>
        <a:prstGeom prst="blockArc">
          <a:avLst>
            <a:gd name="adj1" fmla="val 90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5BA3D-684F-4FDB-BE87-56B6D35EDB9A}">
      <dsp:nvSpPr>
        <dsp:cNvPr id="0" name=""/>
        <dsp:cNvSpPr/>
      </dsp:nvSpPr>
      <dsp:spPr>
        <a:xfrm>
          <a:off x="2902660" y="465862"/>
          <a:ext cx="3110079" cy="3110079"/>
        </a:xfrm>
        <a:prstGeom prst="blockArc">
          <a:avLst>
            <a:gd name="adj1" fmla="val 1800000"/>
            <a:gd name="adj2" fmla="val 90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32287-FBAE-454B-B36B-2EA7480F7168}">
      <dsp:nvSpPr>
        <dsp:cNvPr id="0" name=""/>
        <dsp:cNvSpPr/>
      </dsp:nvSpPr>
      <dsp:spPr>
        <a:xfrm>
          <a:off x="2902660" y="465862"/>
          <a:ext cx="3110079" cy="3110079"/>
        </a:xfrm>
        <a:prstGeom prst="blockArc">
          <a:avLst>
            <a:gd name="adj1" fmla="val 16200000"/>
            <a:gd name="adj2" fmla="val 1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806DB-785C-4F7B-B7BB-2CA9C3E88964}">
      <dsp:nvSpPr>
        <dsp:cNvPr id="0" name=""/>
        <dsp:cNvSpPr/>
      </dsp:nvSpPr>
      <dsp:spPr>
        <a:xfrm>
          <a:off x="3741594" y="1304796"/>
          <a:ext cx="1432210" cy="1432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测评系统</a:t>
          </a:r>
          <a:endParaRPr lang="zh-CN" altLang="en-US" sz="3100" kern="1200" dirty="0"/>
        </a:p>
      </dsp:txBody>
      <dsp:txXfrm>
        <a:off x="3951336" y="1514538"/>
        <a:ext cx="1012726" cy="1012726"/>
      </dsp:txXfrm>
    </dsp:sp>
    <dsp:sp modelId="{889E67B8-DF4C-4A37-866C-15381209CF41}">
      <dsp:nvSpPr>
        <dsp:cNvPr id="0" name=""/>
        <dsp:cNvSpPr/>
      </dsp:nvSpPr>
      <dsp:spPr>
        <a:xfrm>
          <a:off x="3956426" y="680"/>
          <a:ext cx="1002547" cy="1002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交互</a:t>
          </a:r>
          <a:endParaRPr lang="zh-CN" altLang="en-US" sz="2500" kern="1200" dirty="0"/>
        </a:p>
      </dsp:txBody>
      <dsp:txXfrm>
        <a:off x="4103246" y="147500"/>
        <a:ext cx="708907" cy="708907"/>
      </dsp:txXfrm>
    </dsp:sp>
    <dsp:sp modelId="{DE0C618E-6F5C-479D-AD5B-D6C6360147F7}">
      <dsp:nvSpPr>
        <dsp:cNvPr id="0" name=""/>
        <dsp:cNvSpPr/>
      </dsp:nvSpPr>
      <dsp:spPr>
        <a:xfrm>
          <a:off x="5271873" y="2279102"/>
          <a:ext cx="1002547" cy="1002547"/>
        </a:xfrm>
        <a:prstGeom prst="ellipse">
          <a:avLst/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评测</a:t>
          </a:r>
          <a:endParaRPr lang="zh-CN" altLang="en-US" sz="2500" kern="1200" dirty="0"/>
        </a:p>
      </dsp:txBody>
      <dsp:txXfrm>
        <a:off x="5418693" y="2425922"/>
        <a:ext cx="708907" cy="708907"/>
      </dsp:txXfrm>
    </dsp:sp>
    <dsp:sp modelId="{ED11BE3B-4872-4BCF-990B-642189D2B058}">
      <dsp:nvSpPr>
        <dsp:cNvPr id="0" name=""/>
        <dsp:cNvSpPr/>
      </dsp:nvSpPr>
      <dsp:spPr>
        <a:xfrm>
          <a:off x="2640978" y="2279102"/>
          <a:ext cx="1002547" cy="1002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数据</a:t>
          </a:r>
          <a:endParaRPr lang="zh-CN" altLang="en-US" sz="2500" kern="1200" dirty="0"/>
        </a:p>
      </dsp:txBody>
      <dsp:txXfrm>
        <a:off x="2787798" y="2425922"/>
        <a:ext cx="708907" cy="7089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9E61A-5C99-4422-8B13-EDDF68BE7787}">
      <dsp:nvSpPr>
        <dsp:cNvPr id="0" name=""/>
        <dsp:cNvSpPr/>
      </dsp:nvSpPr>
      <dsp:spPr>
        <a:xfrm>
          <a:off x="3782950" y="1217"/>
          <a:ext cx="1349499" cy="877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精确</a:t>
          </a:r>
          <a:endParaRPr lang="zh-CN" altLang="en-US" sz="3500" kern="1200" dirty="0"/>
        </a:p>
      </dsp:txBody>
      <dsp:txXfrm>
        <a:off x="3825770" y="44037"/>
        <a:ext cx="1263859" cy="791534"/>
      </dsp:txXfrm>
    </dsp:sp>
    <dsp:sp modelId="{9DBCA8F3-05A3-48E4-BD2D-3BB8D7155E66}">
      <dsp:nvSpPr>
        <dsp:cNvPr id="0" name=""/>
        <dsp:cNvSpPr/>
      </dsp:nvSpPr>
      <dsp:spPr>
        <a:xfrm>
          <a:off x="3008379" y="439804"/>
          <a:ext cx="2898640" cy="2898640"/>
        </a:xfrm>
        <a:custGeom>
          <a:avLst/>
          <a:gdLst/>
          <a:ahLst/>
          <a:cxnLst/>
          <a:rect l="0" t="0" r="0" b="0"/>
          <a:pathLst>
            <a:path>
              <a:moveTo>
                <a:pt x="2133792" y="171812"/>
              </a:moveTo>
              <a:arcTo wR="1449320" hR="1449320" stAng="17890910" swAng="262609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16690-038B-42CC-B9DF-5C49BB71DC62}">
      <dsp:nvSpPr>
        <dsp:cNvPr id="0" name=""/>
        <dsp:cNvSpPr/>
      </dsp:nvSpPr>
      <dsp:spPr>
        <a:xfrm>
          <a:off x="5232270" y="1450537"/>
          <a:ext cx="1349499" cy="877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自动</a:t>
          </a:r>
          <a:endParaRPr lang="zh-CN" altLang="en-US" sz="3500" kern="1200" dirty="0"/>
        </a:p>
      </dsp:txBody>
      <dsp:txXfrm>
        <a:off x="5275090" y="1493357"/>
        <a:ext cx="1263859" cy="791534"/>
      </dsp:txXfrm>
    </dsp:sp>
    <dsp:sp modelId="{B5B3D64C-BA26-4B54-9C51-51C0A5AC76F4}">
      <dsp:nvSpPr>
        <dsp:cNvPr id="0" name=""/>
        <dsp:cNvSpPr/>
      </dsp:nvSpPr>
      <dsp:spPr>
        <a:xfrm>
          <a:off x="3008379" y="439804"/>
          <a:ext cx="2898640" cy="2898640"/>
        </a:xfrm>
        <a:custGeom>
          <a:avLst/>
          <a:gdLst/>
          <a:ahLst/>
          <a:cxnLst/>
          <a:rect l="0" t="0" r="0" b="0"/>
          <a:pathLst>
            <a:path>
              <a:moveTo>
                <a:pt x="2827314" y="1898386"/>
              </a:moveTo>
              <a:arcTo wR="1449320" hR="1449320" stAng="1082998" swAng="262609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C259E-240A-4691-BF0B-7959AD31CCDA}">
      <dsp:nvSpPr>
        <dsp:cNvPr id="0" name=""/>
        <dsp:cNvSpPr/>
      </dsp:nvSpPr>
      <dsp:spPr>
        <a:xfrm>
          <a:off x="3782950" y="2899858"/>
          <a:ext cx="1349499" cy="877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b="0" kern="1200" dirty="0" smtClean="0"/>
            <a:t>安全</a:t>
          </a:r>
          <a:endParaRPr lang="zh-CN" altLang="en-US" sz="3500" b="0" kern="1200" dirty="0"/>
        </a:p>
      </dsp:txBody>
      <dsp:txXfrm>
        <a:off x="3825770" y="2942678"/>
        <a:ext cx="1263859" cy="791534"/>
      </dsp:txXfrm>
    </dsp:sp>
    <dsp:sp modelId="{07C60F5B-4A68-4CC5-8C30-53FE557AFF48}">
      <dsp:nvSpPr>
        <dsp:cNvPr id="0" name=""/>
        <dsp:cNvSpPr/>
      </dsp:nvSpPr>
      <dsp:spPr>
        <a:xfrm>
          <a:off x="3008379" y="439804"/>
          <a:ext cx="2898640" cy="2898640"/>
        </a:xfrm>
        <a:custGeom>
          <a:avLst/>
          <a:gdLst/>
          <a:ahLst/>
          <a:cxnLst/>
          <a:rect l="0" t="0" r="0" b="0"/>
          <a:pathLst>
            <a:path>
              <a:moveTo>
                <a:pt x="764848" y="2726828"/>
              </a:moveTo>
              <a:arcTo wR="1449320" hR="1449320" stAng="7090910" swAng="262609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3B95D-013D-43A6-BBB4-CF4A0C84497A}">
      <dsp:nvSpPr>
        <dsp:cNvPr id="0" name=""/>
        <dsp:cNvSpPr/>
      </dsp:nvSpPr>
      <dsp:spPr>
        <a:xfrm>
          <a:off x="2333630" y="1450537"/>
          <a:ext cx="1349499" cy="877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高效</a:t>
          </a:r>
          <a:endParaRPr lang="zh-CN" altLang="en-US" sz="3500" kern="1200" dirty="0"/>
        </a:p>
      </dsp:txBody>
      <dsp:txXfrm>
        <a:off x="2376450" y="1493357"/>
        <a:ext cx="1263859" cy="791534"/>
      </dsp:txXfrm>
    </dsp:sp>
    <dsp:sp modelId="{2C99932F-2C07-44FB-82EE-C242A63F05C2}">
      <dsp:nvSpPr>
        <dsp:cNvPr id="0" name=""/>
        <dsp:cNvSpPr/>
      </dsp:nvSpPr>
      <dsp:spPr>
        <a:xfrm>
          <a:off x="3008379" y="439804"/>
          <a:ext cx="2898640" cy="2898640"/>
        </a:xfrm>
        <a:custGeom>
          <a:avLst/>
          <a:gdLst/>
          <a:ahLst/>
          <a:cxnLst/>
          <a:rect l="0" t="0" r="0" b="0"/>
          <a:pathLst>
            <a:path>
              <a:moveTo>
                <a:pt x="71325" y="1000254"/>
              </a:moveTo>
              <a:arcTo wR="1449320" hR="1449320" stAng="11882998" swAng="262609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3838DEE-F399-4AD2-AF56-6B17BCE877B4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0B3C91F-5CBD-4370-AF99-14BF0F88C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75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B73173A-C3BD-452E-970E-FDC05F12D2AA}" type="datetimeFigureOut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B069C17-B03F-47EF-976F-E245378BB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55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9C17-B03F-47EF-976F-E245378BB8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7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zh-CN" altLang="en-US" dirty="0" smtClean="0"/>
              <a:t>德克萨斯农工大学，德克萨斯理工大学，</a:t>
            </a:r>
            <a:r>
              <a:rPr lang="zh-CN" altLang="en-US" sz="1300" dirty="0"/>
              <a:t>休斯顿大学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9C17-B03F-47EF-976F-E245378BB8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4545-01EC-48A9-9FC1-DE8F42AAF014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6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3998-AC95-4510-A62F-E0DF934905B7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DA10-2A0B-4003-B3C9-1177BC4DA908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98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6184-5272-4073-946F-A144A9D62FFF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98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5153-57D2-4737-B694-C428AD24707A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20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59D8-01FB-4DE2-8347-68AC2948A738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45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7559-EF91-4DF0-A0F7-A2E048A67286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45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4D5-2435-43D7-8B68-E5362F381DD9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1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92B3-1D4F-4E02-8926-FB077B35C5D4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3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CBC-3F95-460F-8B6F-02F1E75B5B52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9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A93-C41B-484A-AE86-C1DE407F8A2E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2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BBB5-EA0C-4B1B-90EA-031F0066CB40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250E-817B-4120-A5FA-0B579B9E4C50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0AF9-8B05-4B7F-92D6-A943327128A0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0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8565-D254-43AC-91D0-0674C06741F6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7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DFB9-BF44-4B35-93D6-28639BBFFFFF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8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9F86-462A-433F-8142-1ACC58597522}" type="datetime1">
              <a:rPr lang="zh-CN" altLang="en-US" smtClean="0"/>
              <a:t>2016/1/19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www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2377F7-04EE-4832-9A6E-0D979561C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5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ms-dev.github.io/" TargetMode="External"/><Relationship Id="rId2" Type="http://schemas.openxmlformats.org/officeDocument/2006/relationships/hyperlink" Target="https://github.com/zhblue/hustoj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hyperlink" Target="https://www.domjudge.org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/index.php?title=William_Gibson&amp;oldid=2030620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下一代测评系统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交叉信息研究院 吕凯风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3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1989</a:t>
            </a:r>
            <a:r>
              <a:rPr lang="zh-CN" altLang="en-US" dirty="0" smtClean="0"/>
              <a:t>年：第一届</a:t>
            </a:r>
            <a:r>
              <a:rPr lang="en-US" altLang="zh-CN" dirty="0" smtClean="0"/>
              <a:t>IOI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589210" y="6135808"/>
            <a:ext cx="7808824" cy="365125"/>
          </a:xfrm>
        </p:spPr>
        <p:txBody>
          <a:bodyPr/>
          <a:lstStyle/>
          <a:p>
            <a:r>
              <a:rPr lang="en-US" altLang="zh-CN" dirty="0"/>
              <a:t>[1</a:t>
            </a:r>
            <a:r>
              <a:rPr lang="en-US" altLang="zh-CN" dirty="0" smtClean="0"/>
              <a:t>]: .IOI </a:t>
            </a:r>
            <a:r>
              <a:rPr lang="en-US" altLang="zh-CN" dirty="0"/>
              <a:t>- Past, Present, Future. International Olympiad in Informatics 2015, December 31, from http://</a:t>
            </a:r>
            <a:r>
              <a:rPr lang="en-US" altLang="zh-CN" dirty="0" smtClean="0"/>
              <a:t>www.ioinformatics.org/history.shtml</a:t>
            </a:r>
          </a:p>
          <a:p>
            <a:r>
              <a:rPr lang="en-US" altLang="zh-CN" dirty="0" smtClean="0"/>
              <a:t>[2]: </a:t>
            </a:r>
            <a:r>
              <a:rPr lang="en-US" altLang="zh-CN" dirty="0"/>
              <a:t>(1989). Proceedings of the International Olympiad in Informatics December 31, 2015, from http://www.ioinformatics.org/locations/ioi89/International_Olimpiad_in_Informatics.pdf</a:t>
            </a:r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idea of initiating international </a:t>
            </a:r>
            <a:r>
              <a:rPr lang="en-US" altLang="zh-CN" dirty="0" err="1"/>
              <a:t>olympiads</a:t>
            </a:r>
            <a:r>
              <a:rPr lang="en-US" altLang="zh-CN" dirty="0"/>
              <a:t> in informatics for school students was proposed to the 24th </a:t>
            </a:r>
            <a:r>
              <a:rPr lang="en-US" altLang="zh-CN" b="1" dirty="0"/>
              <a:t>General Conference of the United Nations Educational, Scientific and Cultural Organization </a:t>
            </a:r>
            <a:r>
              <a:rPr lang="en-US" altLang="zh-CN" dirty="0"/>
              <a:t>(</a:t>
            </a:r>
            <a:r>
              <a:rPr lang="en-US" altLang="zh-CN" b="1" dirty="0"/>
              <a:t>UNESCO</a:t>
            </a:r>
            <a:r>
              <a:rPr lang="en-US" altLang="zh-CN" dirty="0"/>
              <a:t>) in Paris by the Bulgarian delegate Professor </a:t>
            </a:r>
            <a:r>
              <a:rPr lang="en-US" altLang="zh-CN" dirty="0" err="1"/>
              <a:t>Blagovest</a:t>
            </a:r>
            <a:r>
              <a:rPr lang="en-US" altLang="zh-CN" dirty="0"/>
              <a:t> </a:t>
            </a:r>
            <a:r>
              <a:rPr lang="en-US" altLang="zh-CN" dirty="0" err="1"/>
              <a:t>Sendov</a:t>
            </a:r>
            <a:r>
              <a:rPr lang="en-US" altLang="zh-CN" dirty="0"/>
              <a:t> in </a:t>
            </a:r>
            <a:r>
              <a:rPr lang="en-US" altLang="zh-CN" dirty="0" smtClean="0"/>
              <a:t>October 1987.</a:t>
            </a:r>
          </a:p>
          <a:p>
            <a:r>
              <a:rPr lang="en-US" altLang="zh-CN" dirty="0" smtClean="0"/>
              <a:t>In </a:t>
            </a:r>
            <a:r>
              <a:rPr lang="en-US" altLang="zh-CN" dirty="0"/>
              <a:t>May 1989, UNESCO initiated and sponsored the first International Olympiad in Informatics (IOI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举办于保加利亚的普拉韦茨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5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1995</a:t>
            </a:r>
            <a:r>
              <a:rPr lang="zh-CN" altLang="en-US" dirty="0" smtClean="0"/>
              <a:t>年：第一届</a:t>
            </a:r>
            <a:r>
              <a:rPr lang="en-US" altLang="zh-CN" dirty="0" smtClean="0"/>
              <a:t>NOIP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117" y="2348345"/>
            <a:ext cx="8908495" cy="245547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083142" cy="365125"/>
          </a:xfrm>
        </p:spPr>
        <p:txBody>
          <a:bodyPr/>
          <a:lstStyle/>
          <a:p>
            <a:r>
              <a:rPr lang="en-US" altLang="zh-CN" dirty="0"/>
              <a:t>[1</a:t>
            </a:r>
            <a:r>
              <a:rPr lang="en-US" altLang="zh-CN" dirty="0" smtClean="0"/>
              <a:t>]: </a:t>
            </a:r>
            <a:r>
              <a:rPr lang="zh-CN" altLang="en-US" dirty="0" smtClean="0"/>
              <a:t>陈</a:t>
            </a:r>
            <a:r>
              <a:rPr lang="zh-CN" altLang="en-US" dirty="0"/>
              <a:t>崚</a:t>
            </a:r>
            <a:r>
              <a:rPr lang="en-US" altLang="zh-CN" dirty="0"/>
              <a:t>, &amp; </a:t>
            </a:r>
            <a:r>
              <a:rPr lang="zh-CN" altLang="en-US" dirty="0"/>
              <a:t>陈云霞</a:t>
            </a:r>
            <a:r>
              <a:rPr lang="en-US" altLang="zh-CN" dirty="0"/>
              <a:t>. (1997). </a:t>
            </a:r>
            <a:r>
              <a:rPr lang="zh-CN" altLang="en-US" i="1" dirty="0"/>
              <a:t>计算机奥林匹克训练教程</a:t>
            </a:r>
            <a:r>
              <a:rPr lang="en-US" altLang="zh-CN" dirty="0"/>
              <a:t>. </a:t>
            </a:r>
            <a:r>
              <a:rPr lang="zh-CN" altLang="en-US" dirty="0"/>
              <a:t>合肥</a:t>
            </a:r>
            <a:r>
              <a:rPr lang="en-US" altLang="zh-CN" dirty="0"/>
              <a:t>: </a:t>
            </a:r>
            <a:r>
              <a:rPr lang="zh-CN" altLang="en-US" dirty="0"/>
              <a:t>中国科学技术大学出版社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6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后来发生了什么？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自动测评系统后来成为了竞赛中不可或缺的一环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49" y="3108011"/>
            <a:ext cx="26765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说说 </a:t>
            </a:r>
            <a:r>
              <a:rPr lang="en-US" altLang="zh-CN" dirty="0" smtClean="0"/>
              <a:t>ACM </a:t>
            </a:r>
            <a:r>
              <a:rPr lang="zh-CN" altLang="en-US" dirty="0"/>
              <a:t>的</a:t>
            </a:r>
            <a:r>
              <a:rPr lang="zh-CN" altLang="en-US" dirty="0" smtClean="0"/>
              <a:t>后续故事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53" y="2133600"/>
            <a:ext cx="5670919" cy="3778250"/>
          </a:xfrm>
        </p:spPr>
      </p:pic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3984" y="5911850"/>
            <a:ext cx="6205855" cy="238992"/>
          </a:xfrm>
        </p:spPr>
        <p:txBody>
          <a:bodyPr/>
          <a:lstStyle/>
          <a:p>
            <a:pPr algn="ctr"/>
            <a:r>
              <a:rPr lang="en-US" altLang="zh-CN" dirty="0"/>
              <a:t>http://www.ifmo.ru/images/news_trans/big/p392.jpg</a:t>
            </a:r>
          </a:p>
        </p:txBody>
      </p:sp>
    </p:spTree>
    <p:extLst>
      <p:ext uri="{BB962C8B-B14F-4D97-AF65-F5344CB8AC3E}">
        <p14:creationId xmlns:p14="http://schemas.microsoft.com/office/powerpoint/2010/main" val="7676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说说 </a:t>
            </a:r>
            <a:r>
              <a:rPr lang="en-US" altLang="zh-CN" dirty="0"/>
              <a:t>IOI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的后续故事</a:t>
            </a:r>
            <a:endParaRPr lang="zh-CN"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3984" y="5911850"/>
            <a:ext cx="6205855" cy="238992"/>
          </a:xfrm>
        </p:spPr>
        <p:txBody>
          <a:bodyPr/>
          <a:lstStyle/>
          <a:p>
            <a:pPr algn="ctr"/>
            <a:r>
              <a:rPr lang="en-US" altLang="zh-CN" dirty="0"/>
              <a:t>http://farm6.staticflickr.com/5470/9295779499_2c55d53007_c.jpg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763" y="2133600"/>
            <a:ext cx="5660299" cy="3778250"/>
          </a:xfrm>
        </p:spPr>
      </p:pic>
    </p:spTree>
    <p:extLst>
      <p:ext uri="{BB962C8B-B14F-4D97-AF65-F5344CB8AC3E}">
        <p14:creationId xmlns:p14="http://schemas.microsoft.com/office/powerpoint/2010/main" val="20255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说说 </a:t>
            </a:r>
            <a:r>
              <a:rPr lang="en-US" altLang="zh-CN" dirty="0" smtClean="0"/>
              <a:t>NOI </a:t>
            </a:r>
            <a:r>
              <a:rPr lang="zh-CN" altLang="en-US" dirty="0" smtClean="0"/>
              <a:t>后续的故事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80" y="2133600"/>
            <a:ext cx="5037666" cy="3778250"/>
          </a:xfrm>
        </p:spPr>
      </p:pic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77479" y="5924839"/>
            <a:ext cx="1938868" cy="215611"/>
          </a:xfrm>
        </p:spPr>
        <p:txBody>
          <a:bodyPr/>
          <a:lstStyle/>
          <a:p>
            <a:pPr algn="ctr"/>
            <a:r>
              <a:rPr lang="zh-CN" altLang="en-US" dirty="0" smtClean="0"/>
              <a:t>照片来源：作者自己用</a:t>
            </a:r>
            <a:r>
              <a:rPr lang="zh-CN" altLang="en-US" dirty="0"/>
              <a:t>相机</a:t>
            </a:r>
            <a:r>
              <a:rPr lang="zh-CN" altLang="en-US" dirty="0" smtClean="0"/>
              <a:t>拍摄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37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74564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r>
              <a:rPr lang="zh-CN" altLang="en-US" dirty="0" smtClean="0"/>
              <a:t>：为什么出现自动测评系统的时间不同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13" y="3370262"/>
            <a:ext cx="1219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21</a:t>
            </a:r>
            <a:r>
              <a:rPr lang="zh-CN" altLang="en-US" dirty="0" smtClean="0"/>
              <a:t>世纪：测评系统真正的力量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13" y="1905000"/>
            <a:ext cx="5186709" cy="4135582"/>
          </a:xfrm>
        </p:spPr>
      </p:pic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813723" y="6040582"/>
            <a:ext cx="4470088" cy="215611"/>
          </a:xfrm>
        </p:spPr>
        <p:txBody>
          <a:bodyPr/>
          <a:lstStyle/>
          <a:p>
            <a:pPr algn="ctr"/>
            <a:r>
              <a:rPr lang="en-US" altLang="zh-CN" dirty="0"/>
              <a:t>http://img11.itiexue.net/2100/21003179.jpg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33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非官方的测评系统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过去的人可能会很难想象那些几个人就能开发一个测评系统的故事。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253" y="2579203"/>
            <a:ext cx="4659404" cy="3560619"/>
          </a:xfrm>
          <a:prstGeom prst="rect">
            <a:avLst/>
          </a:prstGeom>
        </p:spPr>
      </p:pic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806911" y="6141214"/>
            <a:ext cx="4470088" cy="215611"/>
          </a:xfrm>
        </p:spPr>
        <p:txBody>
          <a:bodyPr/>
          <a:lstStyle/>
          <a:p>
            <a:pPr algn="ctr"/>
            <a:r>
              <a:rPr lang="en-US" altLang="zh-CN" dirty="0"/>
              <a:t>https://upload.wikimedia.org/wikipedia/commons/4/4e/Eniac.jpg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57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什么是测评系统？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zh-CN" altLang="en-US" sz="2400" dirty="0" smtClean="0"/>
              <a:t>编程竞赛中对一个程序从正确性、效率、空间等方面进行评价的系统。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89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Cena</a:t>
            </a:r>
            <a:endParaRPr lang="zh-CN" altLang="en-US" dirty="0"/>
          </a:p>
        </p:txBody>
      </p:sp>
      <p:sp>
        <p:nvSpPr>
          <p:cNvPr id="4" name="页脚占位符 3"/>
          <p:cNvSpPr txBox="1">
            <a:spLocks/>
          </p:cNvSpPr>
          <p:nvPr/>
        </p:nvSpPr>
        <p:spPr>
          <a:xfrm>
            <a:off x="2589210" y="6135808"/>
            <a:ext cx="8915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[1]: </a:t>
            </a:r>
            <a:r>
              <a:rPr lang="en-US" altLang="zh-CN" dirty="0"/>
              <a:t>. </a:t>
            </a:r>
            <a:r>
              <a:rPr lang="en-US" altLang="zh-CN" dirty="0" err="1"/>
              <a:t>cena</a:t>
            </a:r>
            <a:r>
              <a:rPr lang="en-US" altLang="zh-CN" dirty="0"/>
              <a:t> - </a:t>
            </a:r>
            <a:r>
              <a:rPr lang="en-US" altLang="zh-CN" dirty="0" err="1"/>
              <a:t>Cena</a:t>
            </a:r>
            <a:r>
              <a:rPr lang="zh-CN" altLang="en-US" dirty="0"/>
              <a:t>评测系统，最受欢迎的信息学竞赛离线评测系统 </a:t>
            </a:r>
            <a:r>
              <a:rPr lang="en-US" altLang="zh-CN" dirty="0"/>
              <a:t>- Google Project Hosting December 29, 2013, from http://code.google.com/p/cena/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16" y="3079874"/>
            <a:ext cx="1244389" cy="12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Lemon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41" y="2939390"/>
            <a:ext cx="1655589" cy="1655589"/>
          </a:xfrm>
          <a:prstGeom prst="rect">
            <a:avLst/>
          </a:prstGeom>
        </p:spPr>
      </p:pic>
      <p:sp>
        <p:nvSpPr>
          <p:cNvPr id="5" name="页脚占位符 3"/>
          <p:cNvSpPr txBox="1">
            <a:spLocks/>
          </p:cNvSpPr>
          <p:nvPr/>
        </p:nvSpPr>
        <p:spPr>
          <a:xfrm>
            <a:off x="2589210" y="6135808"/>
            <a:ext cx="9227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[1]: </a:t>
            </a:r>
            <a:r>
              <a:rPr lang="zh-CN" altLang="en-US" dirty="0" smtClean="0"/>
              <a:t>贾</a:t>
            </a:r>
            <a:r>
              <a:rPr lang="zh-CN" altLang="en-US" dirty="0"/>
              <a:t>志鹏</a:t>
            </a:r>
            <a:r>
              <a:rPr lang="en-US" altLang="zh-CN" dirty="0"/>
              <a:t>. . project-lemon - A tiny judging environment for OI contest - Google Project Hosting January 17, 2016, from https://code.google.com/p/project-lemon/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89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在线测评系统（</a:t>
            </a:r>
            <a:r>
              <a:rPr lang="en-US" altLang="zh-CN" dirty="0" smtClean="0"/>
              <a:t>Online Judge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简称</a:t>
            </a:r>
            <a:r>
              <a:rPr lang="en-US" altLang="zh-CN" dirty="0" smtClean="0"/>
              <a:t>OJ</a:t>
            </a:r>
            <a:r>
              <a:rPr lang="zh-CN" altLang="en-US" dirty="0" smtClean="0"/>
              <a:t>，往往以网站的形式出现。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42" y="2984320"/>
            <a:ext cx="5167739" cy="3422788"/>
          </a:xfrm>
          <a:prstGeom prst="rect">
            <a:avLst/>
          </a:prstGeom>
        </p:spPr>
      </p:pic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437712" y="6407108"/>
            <a:ext cx="5218398" cy="117137"/>
          </a:xfrm>
        </p:spPr>
        <p:txBody>
          <a:bodyPr/>
          <a:lstStyle/>
          <a:p>
            <a:pPr algn="ctr"/>
            <a:r>
              <a:rPr lang="en-US" altLang="zh-CN" dirty="0"/>
              <a:t>http://core0.staticworld.net/images/article/2013/06/internet_keyboard-100042718-orig.jpg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43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那些</a:t>
            </a:r>
            <a:r>
              <a:rPr lang="zh-CN" altLang="en-US" dirty="0"/>
              <a:t>喷薄而</a:t>
            </a:r>
            <a:r>
              <a:rPr lang="zh-CN" altLang="en-US" dirty="0" smtClean="0"/>
              <a:t>出的</a:t>
            </a:r>
            <a:r>
              <a:rPr lang="en-US" altLang="zh-CN" dirty="0" smtClean="0"/>
              <a:t>OJ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375" y="2133600"/>
            <a:ext cx="6099076" cy="3778250"/>
          </a:xfrm>
          <a:prstGeom prst="rect">
            <a:avLst/>
          </a:prstGeom>
        </p:spPr>
      </p:pic>
      <p:sp>
        <p:nvSpPr>
          <p:cNvPr id="8" name="页脚占位符 3"/>
          <p:cNvSpPr txBox="1">
            <a:spLocks/>
          </p:cNvSpPr>
          <p:nvPr/>
        </p:nvSpPr>
        <p:spPr>
          <a:xfrm>
            <a:off x="5601259" y="5911850"/>
            <a:ext cx="289130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来源：作者自己使用 </a:t>
            </a:r>
            <a:r>
              <a:rPr lang="en-US" altLang="zh-CN" dirty="0"/>
              <a:t>http://worditout.com</a:t>
            </a:r>
            <a:r>
              <a:rPr lang="en-US" altLang="zh-CN" dirty="0" smtClean="0"/>
              <a:t>/ </a:t>
            </a:r>
            <a:r>
              <a:rPr lang="zh-CN" altLang="en-US" dirty="0" smtClean="0"/>
              <a:t>制作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29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今天的各类新型的测评系统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10434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测评系统的实现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3706308"/>
              </p:ext>
            </p:extLst>
          </p:nvPr>
        </p:nvGraphicFramePr>
        <p:xfrm>
          <a:off x="2589212" y="3200400"/>
          <a:ext cx="8915400" cy="2202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专注测评系统的核心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46347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1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我们需要怎样的测评系统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77837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7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031704"/>
              </p:ext>
            </p:extLst>
          </p:nvPr>
        </p:nvGraphicFramePr>
        <p:xfrm>
          <a:off x="2589213" y="2161309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7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只考虑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（运行于</a:t>
            </a:r>
            <a:r>
              <a:rPr lang="en-US" altLang="zh-CN" dirty="0" smtClean="0"/>
              <a:t>x86-64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8" y="2133600"/>
            <a:ext cx="3778250" cy="3778250"/>
          </a:xfrm>
        </p:spPr>
      </p:pic>
      <p:sp>
        <p:nvSpPr>
          <p:cNvPr id="4" name="页脚占位符 3"/>
          <p:cNvSpPr txBox="1">
            <a:spLocks/>
          </p:cNvSpPr>
          <p:nvPr/>
        </p:nvSpPr>
        <p:spPr>
          <a:xfrm>
            <a:off x="2369128" y="5964229"/>
            <a:ext cx="9351818" cy="17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http://tgigeeks.net/onewebstatic/5b2a984d7b-I'm%20running%20loads!.jpg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53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测评系统的重要性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8732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2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听说你并不熟悉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下有终端，在终端里你可以键入一些命令，通常执行这些命令的是 </a:t>
            </a:r>
            <a:r>
              <a:rPr lang="en-US" altLang="zh-CN" dirty="0" smtClean="0"/>
              <a:t>Bash</a:t>
            </a:r>
          </a:p>
          <a:p>
            <a:r>
              <a:rPr lang="zh-CN" altLang="en-US" dirty="0" smtClean="0"/>
              <a:t>为了方便，下面我们都用的是 </a:t>
            </a:r>
            <a:r>
              <a:rPr lang="en-US" altLang="zh-CN" dirty="0" smtClean="0"/>
              <a:t>Bash </a:t>
            </a:r>
            <a:r>
              <a:rPr lang="zh-CN" altLang="en-US" dirty="0"/>
              <a:t>命令</a:t>
            </a:r>
            <a:r>
              <a:rPr lang="zh-CN" altLang="en-US" dirty="0" smtClean="0"/>
              <a:t>进行演示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9" t="23317" r="18222" b="11219"/>
          <a:stretch/>
        </p:blipFill>
        <p:spPr>
          <a:xfrm>
            <a:off x="4483821" y="3056666"/>
            <a:ext cx="5126182" cy="3408218"/>
          </a:xfrm>
          <a:prstGeom prst="rect">
            <a:avLst/>
          </a:prstGeom>
        </p:spPr>
      </p:pic>
      <p:sp>
        <p:nvSpPr>
          <p:cNvPr id="6" name="页脚占位符 3"/>
          <p:cNvSpPr txBox="1">
            <a:spLocks/>
          </p:cNvSpPr>
          <p:nvPr/>
        </p:nvSpPr>
        <p:spPr>
          <a:xfrm>
            <a:off x="4670857" y="6464884"/>
            <a:ext cx="4752109" cy="19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来源：作者自己在 </a:t>
            </a:r>
            <a:r>
              <a:rPr lang="en-US" altLang="zh-CN" dirty="0" smtClean="0"/>
              <a:t>Ubuntu 14.04 LTS </a:t>
            </a:r>
            <a:r>
              <a:rPr lang="zh-CN" altLang="en-US" dirty="0" smtClean="0"/>
              <a:t>下进行的截图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79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自动：编译 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34168" y="3435927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g++ prog.cpp –o </a:t>
            </a:r>
            <a:r>
              <a:rPr lang="en-US" altLang="zh-CN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endParaRPr lang="zh-CN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自动：运行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55034" y="3408218"/>
            <a:ext cx="578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endParaRPr lang="zh-CN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指定输入输出文件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55034" y="3408218"/>
            <a:ext cx="578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&lt;fft.in &gt;</a:t>
            </a:r>
            <a:r>
              <a:rPr lang="en-US" altLang="zh-CN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fft.out</a:t>
            </a:r>
            <a:endParaRPr lang="zh-CN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自动：评分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通常，一道题分为若干个测试点</a:t>
            </a:r>
            <a:endParaRPr lang="en-US" altLang="zh-CN" dirty="0" smtClean="0"/>
          </a:p>
          <a:p>
            <a:r>
              <a:rPr lang="zh-CN" altLang="en-US" dirty="0" smtClean="0"/>
              <a:t>该测试点正确 </a:t>
            </a:r>
            <a:r>
              <a:rPr lang="en-US" altLang="zh-CN" dirty="0" smtClean="0"/>
              <a:t>=&gt; </a:t>
            </a:r>
            <a:r>
              <a:rPr lang="zh-CN" altLang="en-US" dirty="0" smtClean="0"/>
              <a:t>该测试点满分</a:t>
            </a:r>
            <a:endParaRPr lang="en-US" altLang="zh-CN" dirty="0" smtClean="0"/>
          </a:p>
          <a:p>
            <a:r>
              <a:rPr lang="zh-CN" altLang="en-US" dirty="0"/>
              <a:t>该测试</a:t>
            </a:r>
            <a:r>
              <a:rPr lang="zh-CN" altLang="en-US" dirty="0" smtClean="0"/>
              <a:t>点</a:t>
            </a:r>
            <a:r>
              <a:rPr lang="zh-CN" altLang="en-US" dirty="0"/>
              <a:t>错误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 </a:t>
            </a:r>
            <a:r>
              <a:rPr lang="zh-CN" altLang="en-US" dirty="0" smtClean="0"/>
              <a:t>该测试点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评分的关键问题在于，怎样判断选手的输出是否正确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32" y="3929394"/>
            <a:ext cx="1584960" cy="1981200"/>
          </a:xfrm>
          <a:prstGeom prst="rect">
            <a:avLst/>
          </a:prstGeom>
        </p:spPr>
      </p:pic>
      <p:sp>
        <p:nvSpPr>
          <p:cNvPr id="6" name="页脚占位符 3"/>
          <p:cNvSpPr txBox="1">
            <a:spLocks/>
          </p:cNvSpPr>
          <p:nvPr/>
        </p:nvSpPr>
        <p:spPr>
          <a:xfrm>
            <a:off x="4631305" y="5910594"/>
            <a:ext cx="4831214" cy="229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http://pic.qiantucdn.com/01/16/60/46bOOOPIC06.jpg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68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与标准答案进行纯文本比较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55034" y="3408218"/>
            <a:ext cx="578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iff </a:t>
            </a:r>
            <a:r>
              <a:rPr lang="en-US" altLang="zh-CN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fft.out</a:t>
            </a:r>
            <a:r>
              <a:rPr lang="en-US" altLang="zh-CN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fft.ans</a:t>
            </a:r>
            <a:endParaRPr lang="zh-CN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输出浮点数的题目的评分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众所周知，浮点数计算会产生误差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误差无法完全消除，我们在评分的时候应该有一定的容忍度</a:t>
            </a:r>
            <a:endParaRPr lang="en-US" altLang="zh-CN" dirty="0" smtClean="0"/>
          </a:p>
          <a:p>
            <a:r>
              <a:rPr lang="zh-CN" altLang="en-US" dirty="0" smtClean="0"/>
              <a:t>自定义校验器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91" y="4347916"/>
            <a:ext cx="1618042" cy="13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即对程序运行所使用的时间和空间的精确测量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30" y="2999773"/>
            <a:ext cx="4363763" cy="2911449"/>
          </a:xfrm>
          <a:prstGeom prst="rect">
            <a:avLst/>
          </a:prstGeom>
        </p:spPr>
      </p:pic>
      <p:sp>
        <p:nvSpPr>
          <p:cNvPr id="5" name="页脚占位符 3"/>
          <p:cNvSpPr txBox="1">
            <a:spLocks/>
          </p:cNvSpPr>
          <p:nvPr/>
        </p:nvSpPr>
        <p:spPr>
          <a:xfrm>
            <a:off x="4631304" y="5911222"/>
            <a:ext cx="4831214" cy="229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http://news.sciencenet.cn/admin/upload/img/2014725123531377.jpg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16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进程（</a:t>
            </a:r>
            <a:r>
              <a:rPr lang="en-US" altLang="zh-CN" dirty="0"/>
              <a:t>p</a:t>
            </a:r>
            <a:r>
              <a:rPr lang="en-US" altLang="zh-CN" dirty="0" smtClean="0"/>
              <a:t>rocess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进程是计算机中已运行的程序的实体。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80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指令（</a:t>
            </a:r>
            <a:r>
              <a:rPr lang="en-US" altLang="zh-CN" dirty="0" smtClean="0"/>
              <a:t>instruction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868639"/>
              </p:ext>
            </p:extLst>
          </p:nvPr>
        </p:nvGraphicFramePr>
        <p:xfrm>
          <a:off x="2589212" y="2854036"/>
          <a:ext cx="8915400" cy="2420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3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测评系统是一切的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417076"/>
              </p:ext>
            </p:extLst>
          </p:nvPr>
        </p:nvGraphicFramePr>
        <p:xfrm>
          <a:off x="3353363" y="2140132"/>
          <a:ext cx="7390810" cy="384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0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操作系统（</a:t>
            </a:r>
            <a:r>
              <a:rPr lang="en-US" altLang="zh-CN" dirty="0"/>
              <a:t>o</a:t>
            </a:r>
            <a:r>
              <a:rPr lang="en-US" altLang="zh-CN" dirty="0" smtClean="0"/>
              <a:t>perating system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操作系统是</a:t>
            </a:r>
            <a:r>
              <a:rPr lang="zh-CN" altLang="en-US" dirty="0"/>
              <a:t>管理计算机硬件与软件资源的</a:t>
            </a:r>
            <a:r>
              <a:rPr lang="zh-CN" altLang="en-US" dirty="0" smtClean="0"/>
              <a:t>计算机程序。</a:t>
            </a:r>
            <a:endParaRPr lang="en-US" altLang="zh-CN" dirty="0" smtClean="0"/>
          </a:p>
          <a:p>
            <a:r>
              <a:rPr lang="zh-CN" altLang="en-US" dirty="0" smtClean="0"/>
              <a:t>进程运行于操作系统之上。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22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系统调用（</a:t>
            </a:r>
            <a:r>
              <a:rPr lang="en-US" altLang="zh-CN" dirty="0" smtClean="0"/>
              <a:t>system call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上，</a:t>
            </a:r>
            <a:r>
              <a:rPr lang="zh-CN" altLang="en-US" dirty="0"/>
              <a:t>通过系统调用向操作系统请求资源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69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态和内核态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user space and kernel space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进行系统调用的时候进程会从用户态切换到内核态</a:t>
            </a:r>
            <a:endParaRPr lang="en-US" altLang="zh-CN" dirty="0" smtClean="0"/>
          </a:p>
          <a:p>
            <a:r>
              <a:rPr lang="zh-CN" altLang="en-US" dirty="0" smtClean="0"/>
              <a:t>由操作系统执行系统调用</a:t>
            </a:r>
            <a:endParaRPr lang="en-US" altLang="zh-CN" dirty="0" smtClean="0"/>
          </a:p>
          <a:p>
            <a:r>
              <a:rPr lang="zh-CN" altLang="en-US" dirty="0" smtClean="0"/>
              <a:t>把结果反馈给进程，进程回到用户态继续执行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分时（</a:t>
            </a:r>
            <a:r>
              <a:rPr lang="en-US" altLang="zh-CN" dirty="0" smtClean="0"/>
              <a:t>time sharing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当有多个进程需要被执行的时候，计算机</a:t>
            </a:r>
            <a:r>
              <a:rPr lang="zh-CN" altLang="en-US" dirty="0"/>
              <a:t>把它的运行时间分为多个时间段，并且将这些时间</a:t>
            </a:r>
            <a:r>
              <a:rPr lang="zh-CN" altLang="en-US" dirty="0" smtClean="0"/>
              <a:t>段分配给这些进程。</a:t>
            </a:r>
            <a:endParaRPr lang="en-US" altLang="zh-CN" dirty="0" smtClean="0"/>
          </a:p>
          <a:p>
            <a:r>
              <a:rPr lang="zh-CN" altLang="en-US" dirty="0" smtClean="0"/>
              <a:t>轮流</a:t>
            </a:r>
            <a:r>
              <a:rPr lang="zh-CN" altLang="en-US" dirty="0"/>
              <a:t>地为每一</a:t>
            </a:r>
            <a:r>
              <a:rPr lang="zh-CN" altLang="en-US" dirty="0" smtClean="0"/>
              <a:t>个</a:t>
            </a:r>
            <a:r>
              <a:rPr lang="zh-CN" altLang="en-US" dirty="0"/>
              <a:t>进程</a:t>
            </a:r>
            <a:r>
              <a:rPr lang="zh-CN" altLang="en-US" dirty="0" smtClean="0"/>
              <a:t>运行</a:t>
            </a:r>
            <a:r>
              <a:rPr lang="zh-CN" altLang="en-US" dirty="0"/>
              <a:t>一定的时间，如此</a:t>
            </a:r>
            <a:r>
              <a:rPr lang="zh-CN" altLang="en-US" dirty="0" smtClean="0"/>
              <a:t>循环，知道所有进程结束。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82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时间的测量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61" y="1967345"/>
            <a:ext cx="5725211" cy="3384236"/>
          </a:xfrm>
          <a:prstGeom prst="rect">
            <a:avLst/>
          </a:prstGeom>
        </p:spPr>
      </p:pic>
      <p:sp>
        <p:nvSpPr>
          <p:cNvPr id="6" name="页脚占位符 3"/>
          <p:cNvSpPr txBox="1">
            <a:spLocks/>
          </p:cNvSpPr>
          <p:nvPr/>
        </p:nvSpPr>
        <p:spPr>
          <a:xfrm>
            <a:off x="4633160" y="5413927"/>
            <a:ext cx="4831214" cy="229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https://upload.wikimedia.org/wikipedia/commons/thumb/9/91/CpuTimeonSingleCpuMultiTaskingSystem.svg/450px-CpuTimeonSingleCpuMultiTaskingSystem.svg.png</a:t>
            </a:r>
            <a:endParaRPr lang="en-US" altLang="zh-CN" dirty="0" smtClean="0"/>
          </a:p>
        </p:txBody>
      </p:sp>
      <p:cxnSp>
        <p:nvCxnSpPr>
          <p:cNvPr id="10" name="直接箭头连接符 9"/>
          <p:cNvCxnSpPr>
            <a:endCxn id="15" idx="2"/>
          </p:cNvCxnSpPr>
          <p:nvPr/>
        </p:nvCxnSpPr>
        <p:spPr>
          <a:xfrm flipH="1" flipV="1">
            <a:off x="3622078" y="2718955"/>
            <a:ext cx="1181893" cy="16175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803965" y="2718956"/>
            <a:ext cx="1268979" cy="16175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991136" y="2195735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用户态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42003" y="2195735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内核态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95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时间是什么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382791"/>
              </p:ext>
            </p:extLst>
          </p:nvPr>
        </p:nvGraphicFramePr>
        <p:xfrm>
          <a:off x="2304648" y="2133600"/>
          <a:ext cx="948824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02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我们应该测什么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215663"/>
              </p:ext>
            </p:extLst>
          </p:nvPr>
        </p:nvGraphicFramePr>
        <p:xfrm>
          <a:off x="2304648" y="2133600"/>
          <a:ext cx="948824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9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getrusage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400" y="1905000"/>
            <a:ext cx="7026736" cy="409372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541819" y="2369127"/>
            <a:ext cx="955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41819" y="2604655"/>
            <a:ext cx="955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7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终端下测程序运行时间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41095" y="3380510"/>
            <a:ext cx="5015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ime ./</a:t>
            </a:r>
            <a:r>
              <a:rPr lang="en-US" altLang="zh-CN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endParaRPr lang="zh-CN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</a:t>
            </a:r>
            <a:r>
              <a:rPr lang="zh-CN" altLang="en-US" dirty="0" smtClean="0"/>
              <a:t>的测量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那么首先我们要明白进程使用空间的机制是什么</a:t>
            </a:r>
            <a:endParaRPr lang="zh-CN" altLang="en-US" dirty="0"/>
          </a:p>
        </p:txBody>
      </p:sp>
      <p:pic>
        <p:nvPicPr>
          <p:cNvPr id="10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13" y="3370262"/>
            <a:ext cx="1219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从测评系统看到整个世界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t="25470" r="24509" b="31313"/>
          <a:stretch/>
        </p:blipFill>
        <p:spPr>
          <a:xfrm>
            <a:off x="4480559" y="2323011"/>
            <a:ext cx="4767943" cy="3204264"/>
          </a:xfrm>
        </p:spPr>
      </p:pic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61456" y="5527275"/>
            <a:ext cx="6006148" cy="365125"/>
          </a:xfrm>
        </p:spPr>
        <p:txBody>
          <a:bodyPr/>
          <a:lstStyle/>
          <a:p>
            <a:pPr algn="ctr"/>
            <a:r>
              <a:rPr lang="en-US" altLang="zh-CN" dirty="0"/>
              <a:t>http://file.qqzzhh.com/upload/pic/201502/09/13/57/e8adf462cbe21d63001e0cb31dcfff63.jpg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6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虚拟内存（</a:t>
            </a:r>
            <a:r>
              <a:rPr lang="en-US" altLang="zh-CN" dirty="0"/>
              <a:t>v</a:t>
            </a:r>
            <a:r>
              <a:rPr lang="en-US" altLang="zh-CN" dirty="0" smtClean="0"/>
              <a:t>irtual memory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1" y="1600200"/>
            <a:ext cx="4771714" cy="4870482"/>
          </a:xfrm>
          <a:prstGeom prst="rect">
            <a:avLst/>
          </a:prstGeom>
        </p:spPr>
      </p:pic>
      <p:sp>
        <p:nvSpPr>
          <p:cNvPr id="5" name="页脚占位符 3"/>
          <p:cNvSpPr txBox="1">
            <a:spLocks/>
          </p:cNvSpPr>
          <p:nvPr/>
        </p:nvSpPr>
        <p:spPr>
          <a:xfrm>
            <a:off x="3345548" y="6470682"/>
            <a:ext cx="7406439" cy="179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https://upload.wikimedia.org/wikipedia/commons/3/32/Virtual_address_space_and_physical_address_space_relationship.svg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85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getrusage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400" y="1905000"/>
            <a:ext cx="7026736" cy="4093729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807528" y="2826327"/>
            <a:ext cx="955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常驻集</a:t>
            </a:r>
            <a:r>
              <a:rPr lang="zh-CN" altLang="en-US" dirty="0" smtClean="0"/>
              <a:t>大小（</a:t>
            </a:r>
            <a:r>
              <a:rPr lang="en-US" altLang="zh-CN" dirty="0"/>
              <a:t> resident set size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忽略分页的影响，那么就是</a:t>
            </a:r>
            <a:r>
              <a:rPr lang="zh-CN" altLang="en-US" dirty="0"/>
              <a:t>你程序实际使用</a:t>
            </a:r>
            <a:r>
              <a:rPr lang="zh-CN" altLang="en-US" dirty="0" smtClean="0"/>
              <a:t>的物理内存</a:t>
            </a:r>
            <a:r>
              <a:rPr lang="zh-CN" altLang="en-US" dirty="0"/>
              <a:t>大小。</a:t>
            </a:r>
            <a:endParaRPr lang="en-US" altLang="zh-CN" dirty="0"/>
          </a:p>
          <a:p>
            <a:r>
              <a:rPr lang="zh-CN" altLang="en-US" dirty="0">
                <a:latin typeface="+mn-ea"/>
              </a:rPr>
              <a:t>比如</a:t>
            </a:r>
            <a:r>
              <a:rPr lang="zh-CN" altLang="en-US" dirty="0" smtClean="0">
                <a:latin typeface="+mn-ea"/>
              </a:rPr>
              <a:t>你声明了长度</a:t>
            </a:r>
            <a:r>
              <a:rPr lang="zh-CN" altLang="en-US" dirty="0">
                <a:latin typeface="+mn-ea"/>
              </a:rPr>
              <a:t>为 </a:t>
            </a:r>
            <a:r>
              <a:rPr lang="en-US" altLang="zh-CN" dirty="0">
                <a:latin typeface="+mn-ea"/>
              </a:rPr>
              <a:t>10</a:t>
            </a:r>
            <a:r>
              <a:rPr lang="en-US" altLang="zh-CN" baseline="30000" dirty="0">
                <a:latin typeface="+mn-ea"/>
              </a:rPr>
              <a:t>8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数组，</a:t>
            </a:r>
            <a:r>
              <a:rPr lang="zh-CN" altLang="en-US" dirty="0">
                <a:latin typeface="+mn-ea"/>
              </a:rPr>
              <a:t>但是你只用了前 </a:t>
            </a:r>
            <a:r>
              <a:rPr lang="en-US" altLang="zh-CN" dirty="0">
                <a:latin typeface="+mn-ea"/>
              </a:rPr>
              <a:t>100 </a:t>
            </a:r>
            <a:r>
              <a:rPr lang="zh-CN" altLang="en-US" dirty="0">
                <a:latin typeface="+mn-ea"/>
              </a:rPr>
              <a:t>个元素</a:t>
            </a:r>
            <a:endParaRPr lang="en-US" altLang="zh-CN" baseline="30000" dirty="0">
              <a:latin typeface="+mn-ea"/>
            </a:endParaRPr>
          </a:p>
          <a:p>
            <a:r>
              <a:rPr lang="zh-CN" altLang="en-US" dirty="0" smtClean="0"/>
              <a:t>那么常驻集大小就只算了那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r>
              <a:rPr lang="zh-CN" altLang="en-US" dirty="0" smtClean="0"/>
              <a:t>可以近似代表程序实际使用的虚拟内存大小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98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]/status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737" y="1593271"/>
            <a:ext cx="4852062" cy="5001492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444837" y="4281054"/>
            <a:ext cx="4294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524" y="4013919"/>
            <a:ext cx="2952750" cy="33337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6844145" y="4180607"/>
            <a:ext cx="197637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716714" y="4347294"/>
            <a:ext cx="18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虚拟内存峰值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（未使用的内存也会被计入）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防止选手程序</a:t>
            </a:r>
            <a:r>
              <a:rPr lang="zh-CN" altLang="en-US" dirty="0"/>
              <a:t>把</a:t>
            </a:r>
            <a:r>
              <a:rPr lang="zh-CN" altLang="en-US" dirty="0" smtClean="0"/>
              <a:t>测评机关了</a:t>
            </a:r>
            <a:endParaRPr lang="en-US" altLang="zh-CN" dirty="0" smtClean="0"/>
          </a:p>
          <a:p>
            <a:r>
              <a:rPr lang="zh-CN" altLang="en-US" dirty="0" smtClean="0"/>
              <a:t>防止选手程序到另一个选手文件夹下把别人的代码抄过来</a:t>
            </a:r>
            <a:endParaRPr lang="en-US" altLang="zh-CN" dirty="0" smtClean="0"/>
          </a:p>
          <a:p>
            <a:r>
              <a:rPr lang="zh-CN" altLang="en-US" dirty="0" smtClean="0"/>
              <a:t>防止选手程序直接读取标准答案文件</a:t>
            </a:r>
            <a:endParaRPr lang="en-US" altLang="zh-CN" dirty="0" smtClean="0"/>
          </a:p>
          <a:p>
            <a:r>
              <a:rPr lang="zh-CN" altLang="en-US" dirty="0" smtClean="0"/>
              <a:t>防止选手程序直接修改成绩文件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4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确保</a:t>
            </a:r>
            <a:r>
              <a:rPr lang="zh-CN" altLang="en-US" dirty="0" smtClean="0"/>
              <a:t>安全性：限制权限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要想限制选手不要乱读文件、不要乱删文件是比较容易的</a:t>
            </a:r>
            <a:endParaRPr lang="en-US" altLang="zh-CN" dirty="0" smtClean="0"/>
          </a:p>
          <a:p>
            <a:r>
              <a:rPr lang="zh-CN" altLang="en-US" dirty="0" smtClean="0"/>
              <a:t>设置好文件权限，然后用一个权限很低的用户执行选手程序就可以了</a:t>
            </a:r>
            <a:endParaRPr lang="en-US" altLang="zh-CN" dirty="0" smtClean="0"/>
          </a:p>
          <a:p>
            <a:r>
              <a:rPr lang="zh-CN" altLang="en-US" dirty="0" smtClean="0"/>
              <a:t>选手程序再怎么闹腾也不可能把系统炸了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76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限制权限的利器：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chroot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根目录一般是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但是，你可以通过系统调用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chroot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改变该进程的根目录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也就是说，如果你把根目录设置成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/www</a:t>
            </a: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那么当你想访问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/a.in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这个文件的时候，实际上访问的是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/www/a.in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这就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像监狱一样，进程被关在了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/www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之下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确保</a:t>
            </a:r>
            <a:r>
              <a:rPr lang="zh-CN" altLang="en-US" dirty="0" smtClean="0"/>
              <a:t>安全性：跟踪系统调用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进程运行时会调用一些系统调用，我们可以逐一对其进行检查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种方法是系统调用 </a:t>
            </a:r>
            <a:r>
              <a:rPr lang="en-US" altLang="zh-CN" dirty="0" err="1" smtClean="0"/>
              <a:t>ptrace</a:t>
            </a:r>
            <a:r>
              <a:rPr lang="zh-CN" altLang="en-US" dirty="0" smtClean="0"/>
              <a:t>。每一次程序要进行系统调用时操作系统都会通知测评程序，然后测评程序可以检查系统调用类型、参数、返回值等信息来判断是否安全。</a:t>
            </a:r>
            <a:endParaRPr lang="en-US" altLang="zh-CN" dirty="0" smtClean="0"/>
          </a:p>
          <a:p>
            <a:r>
              <a:rPr lang="zh-CN" altLang="en-US" dirty="0" smtClean="0"/>
              <a:t>我们也可以直接让检查安全性的过程在内核态完成，比如系统调用 </a:t>
            </a:r>
            <a:r>
              <a:rPr lang="en-US" altLang="zh-CN" dirty="0" err="1" smtClean="0"/>
              <a:t>seccomp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85" y="3803917"/>
            <a:ext cx="3129957" cy="2800841"/>
          </a:xfrm>
          <a:prstGeom prst="rect">
            <a:avLst/>
          </a:prstGeom>
        </p:spPr>
      </p:pic>
      <p:sp>
        <p:nvSpPr>
          <p:cNvPr id="5" name="页脚占位符 3"/>
          <p:cNvSpPr txBox="1">
            <a:spLocks/>
          </p:cNvSpPr>
          <p:nvPr/>
        </p:nvSpPr>
        <p:spPr>
          <a:xfrm>
            <a:off x="2923079" y="6604758"/>
            <a:ext cx="4429568" cy="253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http://perlmeister.com/snapshots/200804/fig/ptrace.png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58" y="3803917"/>
            <a:ext cx="2956034" cy="2800841"/>
          </a:xfrm>
          <a:prstGeom prst="rect">
            <a:avLst/>
          </a:prstGeom>
        </p:spPr>
      </p:pic>
      <p:sp>
        <p:nvSpPr>
          <p:cNvPr id="7" name="页脚占位符 3"/>
          <p:cNvSpPr txBox="1">
            <a:spLocks/>
          </p:cNvSpPr>
          <p:nvPr/>
        </p:nvSpPr>
        <p:spPr>
          <a:xfrm>
            <a:off x="6905891" y="6604758"/>
            <a:ext cx="4429568" cy="253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https://chdir.org/~nico/seccomp-nurse/architecture.png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21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4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对时间的限制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如果超出了时间限制，就得把进程杀死。</a:t>
            </a:r>
            <a:endParaRPr lang="en-US" altLang="zh-CN" dirty="0" smtClean="0"/>
          </a:p>
          <a:p>
            <a:r>
              <a:rPr lang="zh-CN" altLang="en-US" dirty="0" smtClean="0"/>
              <a:t>那么问题来了：限制的是什么时间？</a:t>
            </a:r>
            <a:endParaRPr lang="en-US" altLang="zh-CN" dirty="0" smtClean="0"/>
          </a:p>
          <a:p>
            <a:r>
              <a:rPr lang="zh-CN" altLang="en-US" dirty="0" smtClean="0"/>
              <a:t>真实时间，还是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时间，还是用户态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推荐：</a:t>
            </a:r>
            <a:endParaRPr lang="en-US" altLang="zh-CN" dirty="0" smtClean="0"/>
          </a:p>
          <a:p>
            <a:r>
              <a:rPr lang="zh-CN" altLang="en-US" dirty="0" smtClean="0"/>
              <a:t>限制用户态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时间和真实时间，真实时间的限制略大于用户态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时间限制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8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课的内容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82046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时间：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setrlimit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25" y="3391766"/>
            <a:ext cx="5476875" cy="2362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18" y="2143558"/>
            <a:ext cx="4533900" cy="209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056" y="3391766"/>
            <a:ext cx="4714875" cy="7620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4959928" y="2414154"/>
            <a:ext cx="1440872" cy="954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0"/>
          </p:cNvCxnSpPr>
          <p:nvPr/>
        </p:nvCxnSpPr>
        <p:spPr>
          <a:xfrm>
            <a:off x="8894618" y="2414154"/>
            <a:ext cx="791876" cy="9776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比赛中缩短评测时间</a:t>
            </a:r>
            <a:r>
              <a:rPr lang="zh-CN" altLang="en-US" dirty="0" smtClean="0"/>
              <a:t>的</a:t>
            </a:r>
            <a:r>
              <a:rPr lang="zh-CN" altLang="en-US" dirty="0"/>
              <a:t>实用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分布式测评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配置更多的测评机，分布式地进行评测</a:t>
            </a:r>
            <a:endParaRPr lang="en-US" altLang="zh-CN" dirty="0"/>
          </a:p>
          <a:p>
            <a:r>
              <a:rPr lang="zh-CN" altLang="en-US" dirty="0" smtClean="0"/>
              <a:t>这样多条测评请求可以被同时评测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91" y="4590371"/>
            <a:ext cx="1618042" cy="13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一些可供参考的开源的测评系统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hustoj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github.com/zhblue/hustoj</a:t>
            </a:r>
            <a:endParaRPr lang="en-US" altLang="zh-CN" dirty="0" smtClean="0"/>
          </a:p>
          <a:p>
            <a:r>
              <a:rPr lang="en-US" altLang="zh-CN" dirty="0" smtClean="0"/>
              <a:t>IOI</a:t>
            </a:r>
            <a:r>
              <a:rPr lang="zh-CN" altLang="en-US" dirty="0"/>
              <a:t>官方测评</a:t>
            </a:r>
            <a:r>
              <a:rPr lang="zh-CN" altLang="en-US" dirty="0" smtClean="0"/>
              <a:t>系统，</a:t>
            </a:r>
            <a:r>
              <a:rPr lang="en-US" altLang="zh-CN" dirty="0" smtClean="0"/>
              <a:t>CMS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://cms-dev.github.io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ACM/ICPC World Finals</a:t>
            </a:r>
            <a:r>
              <a:rPr lang="zh-CN" altLang="en-US" dirty="0"/>
              <a:t>的官方测评系统</a:t>
            </a:r>
            <a:r>
              <a:rPr lang="zh-CN" altLang="en-US" dirty="0" smtClean="0"/>
              <a:t>之一，</a:t>
            </a:r>
            <a:r>
              <a:rPr lang="en-US" altLang="zh-CN" dirty="0" err="1" smtClean="0"/>
              <a:t>DOMjudge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4"/>
              </a:rPr>
              <a:t>https://www.domjudge.org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57" y="4185976"/>
            <a:ext cx="1611909" cy="17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9" y="2133600"/>
            <a:ext cx="9648103" cy="3777622"/>
          </a:xfrm>
        </p:spPr>
        <p:txBody>
          <a:bodyPr/>
          <a:lstStyle/>
          <a:p>
            <a:r>
              <a:rPr lang="en-US" altLang="zh-CN" dirty="0" smtClean="0"/>
              <a:t>[1]: </a:t>
            </a:r>
            <a:r>
              <a:rPr lang="en-US" altLang="zh-CN" dirty="0"/>
              <a:t>. Michael </a:t>
            </a:r>
            <a:r>
              <a:rPr lang="en-US" altLang="zh-CN" dirty="0" err="1"/>
              <a:t>Kerrisk</a:t>
            </a:r>
            <a:r>
              <a:rPr lang="en-US" altLang="zh-CN" dirty="0"/>
              <a:t> - man7.org January 18, 2016, from http://</a:t>
            </a:r>
            <a:r>
              <a:rPr lang="en-US" altLang="zh-CN" dirty="0" smtClean="0"/>
              <a:t>man7.org/index.html</a:t>
            </a:r>
          </a:p>
          <a:p>
            <a:r>
              <a:rPr lang="en-US" altLang="zh-CN" dirty="0" smtClean="0"/>
              <a:t>[2]: </a:t>
            </a:r>
            <a:r>
              <a:rPr lang="en-US" altLang="zh-CN" dirty="0" err="1"/>
              <a:t>RecursiveG</a:t>
            </a:r>
            <a:r>
              <a:rPr lang="en-US" altLang="zh-CN" dirty="0"/>
              <a:t>. (2014). Programming with PTRACE, Part1 - </a:t>
            </a:r>
            <a:r>
              <a:rPr lang="zh-CN" altLang="en-US" dirty="0"/>
              <a:t>起步 </a:t>
            </a:r>
            <a:r>
              <a:rPr lang="en-US" altLang="zh-CN" dirty="0"/>
              <a:t>January 18, 2016, from http://www.devinprogress.org/2014/04/programming-with-ptrace-part1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[3]: </a:t>
            </a:r>
            <a:r>
              <a:rPr lang="en-US" altLang="zh-CN" dirty="0" err="1"/>
              <a:t>Padala</a:t>
            </a:r>
            <a:r>
              <a:rPr lang="en-US" altLang="zh-CN" dirty="0"/>
              <a:t>, P. (2002). Playing with </a:t>
            </a:r>
            <a:r>
              <a:rPr lang="en-US" altLang="zh-CN" dirty="0" err="1"/>
              <a:t>ptrace</a:t>
            </a:r>
            <a:r>
              <a:rPr lang="en-US" altLang="zh-CN" dirty="0"/>
              <a:t>, Part I January 18, 2016, from http://www.linuxjournal.com/article/6100</a:t>
            </a:r>
            <a:endParaRPr lang="en-US" altLang="zh-CN" dirty="0" smtClean="0"/>
          </a:p>
          <a:p>
            <a:r>
              <a:rPr lang="en-US" altLang="zh-CN" dirty="0" smtClean="0"/>
              <a:t>[4]: </a:t>
            </a:r>
            <a:r>
              <a:rPr lang="en-US" altLang="zh-CN" dirty="0" err="1"/>
              <a:t>Brookshear</a:t>
            </a:r>
            <a:r>
              <a:rPr lang="en-US" altLang="zh-CN" dirty="0"/>
              <a:t>, J. G. (2012). </a:t>
            </a:r>
            <a:r>
              <a:rPr lang="en-US" altLang="zh-CN" i="1" dirty="0"/>
              <a:t>Computer science : an overview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人民邮电出版社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44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测评系统的哲学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43746503"/>
              </p:ext>
            </p:extLst>
          </p:nvPr>
        </p:nvGraphicFramePr>
        <p:xfrm>
          <a:off x="2589212" y="3200400"/>
          <a:ext cx="8915400" cy="2202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4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话题</a:t>
            </a:r>
            <a:r>
              <a:rPr lang="zh-CN" altLang="en-US" dirty="0"/>
              <a:t>：是否应该完全</a:t>
            </a:r>
            <a:r>
              <a:rPr lang="zh-CN" altLang="en-US" dirty="0" smtClean="0"/>
              <a:t>黑箱测试？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4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话题：如果可以测定时间复杂度，是否还要以实际运行时间为准</a:t>
            </a:r>
            <a:r>
              <a:rPr lang="zh-CN" altLang="en-US" dirty="0"/>
              <a:t>？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59132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1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话题：</a:t>
            </a:r>
            <a:r>
              <a:rPr lang="en-US" altLang="zh-CN" dirty="0"/>
              <a:t>OJ</a:t>
            </a:r>
            <a:r>
              <a:rPr lang="zh-CN" altLang="en-US" dirty="0"/>
              <a:t>是否应该</a:t>
            </a:r>
            <a:r>
              <a:rPr lang="zh-CN" altLang="en-US" dirty="0" smtClean="0"/>
              <a:t>免费？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05559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5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测评系统的未来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10513915"/>
              </p:ext>
            </p:extLst>
          </p:nvPr>
        </p:nvGraphicFramePr>
        <p:xfrm>
          <a:off x="2589212" y="3200400"/>
          <a:ext cx="8915400" cy="2202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8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未来已经到来，只是尚未流行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“The future is already here — it's just not very evenly distributed</a:t>
            </a:r>
            <a:r>
              <a:rPr lang="en-US" altLang="zh-CN" dirty="0" smtClean="0"/>
              <a:t>.”</a:t>
            </a:r>
          </a:p>
          <a:p>
            <a:pPr marL="0" indent="0" algn="r">
              <a:buNone/>
            </a:pPr>
            <a:r>
              <a:rPr lang="en-US" altLang="zh-CN" dirty="0" smtClean="0"/>
              <a:t>— </a:t>
            </a:r>
            <a:r>
              <a:rPr lang="en-US" altLang="zh-CN" dirty="0"/>
              <a:t>William </a:t>
            </a:r>
            <a:r>
              <a:rPr lang="en-US" altLang="zh-CN" dirty="0" smtClean="0"/>
              <a:t>Gibson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2" y="3618980"/>
            <a:ext cx="3048000" cy="2030730"/>
          </a:xfrm>
          <a:prstGeom prst="rect">
            <a:avLst/>
          </a:prstGeom>
        </p:spPr>
      </p:pic>
      <p:sp>
        <p:nvSpPr>
          <p:cNvPr id="5" name="页脚占位符 3"/>
          <p:cNvSpPr txBox="1">
            <a:spLocks/>
          </p:cNvSpPr>
          <p:nvPr/>
        </p:nvSpPr>
        <p:spPr>
          <a:xfrm>
            <a:off x="4832128" y="5657980"/>
            <a:ext cx="4429568" cy="253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https://zh.wikipedia.org/wiki/%E5%A8%81%E5%BB%89%C2%B7%E5%90%89%E5%B8%83%E6%A3%AE#/media/File:William_Gibson_by_FredArmitage.jpg</a:t>
            </a:r>
            <a:endParaRPr lang="en-US" altLang="zh-CN" dirty="0" smtClean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589212" y="6139822"/>
            <a:ext cx="9436533" cy="514534"/>
          </a:xfrm>
        </p:spPr>
        <p:txBody>
          <a:bodyPr/>
          <a:lstStyle/>
          <a:p>
            <a:r>
              <a:rPr lang="en-US" altLang="zh-CN" dirty="0" smtClean="0"/>
              <a:t>[1]: William </a:t>
            </a:r>
            <a:r>
              <a:rPr lang="en-US" altLang="zh-CN" dirty="0"/>
              <a:t>Gibson. (2015, October 29). </a:t>
            </a:r>
            <a:r>
              <a:rPr lang="en-US" altLang="zh-CN" i="1" dirty="0" err="1"/>
              <a:t>Wikiquote</a:t>
            </a:r>
            <a:r>
              <a:rPr lang="en-US" altLang="zh-CN" i="1" dirty="0"/>
              <a:t>, </a:t>
            </a:r>
            <a:r>
              <a:rPr lang="en-US" altLang="zh-CN" dirty="0"/>
              <a:t>. Retrieved 16:16, January 18, 2016 from </a:t>
            </a:r>
            <a:r>
              <a:rPr lang="en-US" altLang="zh-CN" dirty="0">
                <a:hlinkClick r:id="rId3"/>
              </a:rPr>
              <a:t>https://en.wikiquote.org/w/index.php?title=William_Gibson&amp;oldid=2030620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31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测评系统的历史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37415497"/>
              </p:ext>
            </p:extLst>
          </p:nvPr>
        </p:nvGraphicFramePr>
        <p:xfrm>
          <a:off x="2589212" y="3200400"/>
          <a:ext cx="8915400" cy="2202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4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更多测评系统支持更灵活的测评方式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9639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1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出现一批</a:t>
            </a:r>
            <a:r>
              <a:rPr lang="zh-CN" altLang="en-US" dirty="0"/>
              <a:t>支持测评分布式</a:t>
            </a:r>
            <a:r>
              <a:rPr lang="zh-CN" altLang="en-US" dirty="0" smtClean="0"/>
              <a:t>编程的系统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58208"/>
            <a:ext cx="8915400" cy="1837426"/>
          </a:xfrm>
          <a:prstGeom prst="rect">
            <a:avLst/>
          </a:prstGeom>
        </p:spPr>
      </p:pic>
      <p:sp>
        <p:nvSpPr>
          <p:cNvPr id="6" name="页脚占位符 3"/>
          <p:cNvSpPr txBox="1">
            <a:spLocks/>
          </p:cNvSpPr>
          <p:nvPr/>
        </p:nvSpPr>
        <p:spPr>
          <a:xfrm>
            <a:off x="4766285" y="4795634"/>
            <a:ext cx="4561254" cy="205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作者从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code.google.com/codejam/contests.html </a:t>
            </a:r>
            <a:r>
              <a:rPr lang="zh-CN" altLang="en-US" dirty="0" smtClean="0"/>
              <a:t>截图于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66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各大比赛的测评系统</a:t>
            </a:r>
            <a:r>
              <a:rPr lang="en-US" altLang="zh-CN" dirty="0" smtClean="0"/>
              <a:t>OJ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79234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4448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测评系统不是纯粹的测评系统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79948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6183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OJ</a:t>
            </a:r>
            <a:r>
              <a:rPr lang="zh-CN" altLang="en-US" dirty="0" smtClean="0"/>
              <a:t>和学习编程的人会越来越多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01441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0683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想分享题目或者出比赛，一定要造</a:t>
            </a:r>
            <a:r>
              <a:rPr lang="en-US" altLang="zh-CN" dirty="0" smtClean="0"/>
              <a:t>OJ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14021" y="3452244"/>
            <a:ext cx="4469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Judge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5584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想造</a:t>
            </a:r>
            <a:r>
              <a:rPr lang="en-US" altLang="zh-CN" dirty="0" smtClean="0"/>
              <a:t>OJ</a:t>
            </a:r>
            <a:r>
              <a:rPr lang="zh-CN" altLang="en-US" dirty="0" smtClean="0"/>
              <a:t>，一定要自己拥有测评机？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17688" y="345224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云测评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3118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在别人</a:t>
            </a:r>
            <a:r>
              <a:rPr lang="en-US" altLang="zh-CN" dirty="0" smtClean="0"/>
              <a:t>OJ</a:t>
            </a:r>
            <a:r>
              <a:rPr lang="zh-CN" altLang="en-US" dirty="0" smtClean="0"/>
              <a:t>上的题目，一定要搬到自己</a:t>
            </a:r>
            <a:r>
              <a:rPr lang="en-US" altLang="zh-CN" dirty="0" smtClean="0"/>
              <a:t>OJ</a:t>
            </a:r>
            <a:r>
              <a:rPr lang="zh-CN" altLang="en-US" dirty="0" smtClean="0"/>
              <a:t>上？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7880" y="3452244"/>
            <a:ext cx="4621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Judge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3974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72" y="2133600"/>
            <a:ext cx="5033482" cy="3778250"/>
          </a:xfrm>
        </p:spPr>
      </p:pic>
      <p:sp>
        <p:nvSpPr>
          <p:cNvPr id="7" name="文本框 6" descr="http://ww1.sinaimg.cn/bmiddle/c0788b86jw1eq53dcd9ucj20cb097q3i.jpg"/>
          <p:cNvSpPr txBox="1"/>
          <p:nvPr/>
        </p:nvSpPr>
        <p:spPr>
          <a:xfrm>
            <a:off x="5015638" y="5911850"/>
            <a:ext cx="40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http://b-i.forbesimg.com/alanhall/files/2013/05/Goodbye.jpg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604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1970</a:t>
            </a:r>
            <a:r>
              <a:rPr lang="zh-CN" altLang="en-US" dirty="0" smtClean="0"/>
              <a:t>年：最初的</a:t>
            </a:r>
            <a:r>
              <a:rPr lang="en-US" altLang="zh-CN" dirty="0" smtClean="0"/>
              <a:t>ACM/ICPC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当时名为 </a:t>
            </a:r>
            <a:r>
              <a:rPr lang="en-US" altLang="zh-CN" dirty="0" smtClean="0"/>
              <a:t>First </a:t>
            </a:r>
            <a:r>
              <a:rPr lang="en-US" altLang="zh-CN" dirty="0"/>
              <a:t>Annual Texas Collegiate Programming </a:t>
            </a:r>
            <a:r>
              <a:rPr lang="en-US" altLang="zh-CN" dirty="0" smtClean="0"/>
              <a:t>Championship</a:t>
            </a:r>
          </a:p>
          <a:p>
            <a:r>
              <a:rPr lang="zh-CN" altLang="en-US" dirty="0" smtClean="0"/>
              <a:t>第一届年度德克萨斯大学生程序设计竞赛</a:t>
            </a:r>
            <a:endParaRPr lang="en-US" altLang="zh-CN" dirty="0" smtClean="0"/>
          </a:p>
          <a:p>
            <a:r>
              <a:rPr lang="zh-CN" altLang="en-US" dirty="0" smtClean="0"/>
              <a:t>举办于</a:t>
            </a:r>
            <a:r>
              <a:rPr lang="zh-CN" altLang="zh-CN" dirty="0" smtClean="0"/>
              <a:t>德克萨斯</a:t>
            </a:r>
            <a:r>
              <a:rPr lang="zh-CN" altLang="zh-CN" dirty="0"/>
              <a:t>州农工</a:t>
            </a:r>
            <a:r>
              <a:rPr lang="zh-CN" altLang="zh-CN" dirty="0" smtClean="0"/>
              <a:t>大学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ach </a:t>
            </a:r>
            <a:r>
              <a:rPr lang="en-US" altLang="zh-CN" dirty="0"/>
              <a:t>University was represented by a team of up to 4 members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Teams that participated included, Texas A&amp;M, Texas Tech, University of Houston, and 5 or 6 other Texas University / Colleges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083142" cy="365125"/>
          </a:xfrm>
        </p:spPr>
        <p:txBody>
          <a:bodyPr/>
          <a:lstStyle/>
          <a:p>
            <a:r>
              <a:rPr lang="en-US" altLang="zh-CN" dirty="0" smtClean="0"/>
              <a:t>[1]: ACM </a:t>
            </a:r>
            <a:r>
              <a:rPr lang="en-US" altLang="zh-CN" dirty="0"/>
              <a:t>International Collegiate Programming Contest. (2015, December 30). In </a:t>
            </a:r>
            <a:r>
              <a:rPr lang="en-US" altLang="zh-CN" i="1" dirty="0"/>
              <a:t>Wikipedia, The Free Encyclopedia</a:t>
            </a:r>
            <a:r>
              <a:rPr lang="en-US" altLang="zh-CN" dirty="0"/>
              <a:t>. Retrieved 13:21, December 31, 2015, from https://</a:t>
            </a:r>
            <a:r>
              <a:rPr lang="en-US" altLang="zh-CN" dirty="0" smtClean="0"/>
              <a:t>en.wikipedia.org/w/index.php?title=ACM_International_Collegiate_Programming_Contest&amp;oldid=697427289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95" y="4468837"/>
            <a:ext cx="1316176" cy="14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1984</a:t>
            </a:r>
            <a:r>
              <a:rPr lang="zh-CN" altLang="en-US" dirty="0" smtClean="0"/>
              <a:t>年：第一届</a:t>
            </a:r>
            <a:r>
              <a:rPr lang="en-US" altLang="zh-CN" dirty="0" smtClean="0"/>
              <a:t>NOI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718" y="2133600"/>
            <a:ext cx="6728390" cy="377825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083142" cy="365125"/>
          </a:xfrm>
        </p:spPr>
        <p:txBody>
          <a:bodyPr/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1</a:t>
            </a:r>
            <a:r>
              <a:rPr lang="en-US" altLang="zh-CN" dirty="0" smtClean="0"/>
              <a:t>]: </a:t>
            </a:r>
            <a:r>
              <a:rPr lang="zh-CN" altLang="en-US" dirty="0" smtClean="0"/>
              <a:t>中国</a:t>
            </a:r>
            <a:r>
              <a:rPr lang="zh-CN" altLang="en-US" dirty="0"/>
              <a:t>电子学会电子计算机学会编</a:t>
            </a:r>
            <a:r>
              <a:rPr lang="en-US" altLang="zh-CN" dirty="0"/>
              <a:t>. (1985). </a:t>
            </a:r>
            <a:r>
              <a:rPr lang="zh-CN" altLang="en-US" i="1" dirty="0"/>
              <a:t>程序设计竞赛试题及答案  </a:t>
            </a:r>
            <a:r>
              <a:rPr lang="en-US" altLang="zh-CN" i="1" dirty="0"/>
              <a:t>1984</a:t>
            </a:r>
            <a:r>
              <a:rPr lang="zh-CN" altLang="en-US" i="1" dirty="0"/>
              <a:t>年</a:t>
            </a:r>
            <a:r>
              <a:rPr lang="en-US" altLang="zh-CN" dirty="0"/>
              <a:t>: </a:t>
            </a:r>
            <a:r>
              <a:rPr lang="zh-CN" altLang="en-US" dirty="0"/>
              <a:t>北京：清华大学出版社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页脚占位符 3"/>
          <p:cNvSpPr txBox="1">
            <a:spLocks/>
          </p:cNvSpPr>
          <p:nvPr/>
        </p:nvSpPr>
        <p:spPr>
          <a:xfrm>
            <a:off x="6194064" y="5911850"/>
            <a:ext cx="1705697" cy="170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来源：作者自己用手机</a:t>
            </a:r>
            <a:r>
              <a:rPr lang="zh-CN" altLang="en-US" dirty="0" smtClean="0"/>
              <a:t>拍摄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02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76200">
          <a:solidFill>
            <a:srgbClr val="FF0000"/>
          </a:solidFill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4829</TotalTime>
  <Words>1971</Words>
  <Application>Microsoft Office PowerPoint</Application>
  <PresentationFormat>宽屏</PresentationFormat>
  <Paragraphs>290</Paragraphs>
  <Slides>78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5" baseType="lpstr">
      <vt:lpstr>等线</vt:lpstr>
      <vt:lpstr>幼圆</vt:lpstr>
      <vt:lpstr>Arial</vt:lpstr>
      <vt:lpstr>Century Gothic</vt:lpstr>
      <vt:lpstr>Consolas</vt:lpstr>
      <vt:lpstr>Wingdings 3</vt:lpstr>
      <vt:lpstr>丝状</vt:lpstr>
      <vt:lpstr>下一代测评系统</vt:lpstr>
      <vt:lpstr>什么是测评系统？</vt:lpstr>
      <vt:lpstr>测评系统的重要性</vt:lpstr>
      <vt:lpstr>测评系统是一切的基础</vt:lpstr>
      <vt:lpstr>从测评系统看到整个世界</vt:lpstr>
      <vt:lpstr>本节课的内容</vt:lpstr>
      <vt:lpstr>测评系统的历史</vt:lpstr>
      <vt:lpstr>1970年：最初的ACM/ICPC </vt:lpstr>
      <vt:lpstr>1984年：第一届NOI</vt:lpstr>
      <vt:lpstr>1989年：第一届IOI</vt:lpstr>
      <vt:lpstr>1995年：第一届NOIP</vt:lpstr>
      <vt:lpstr>后来发生了什么？</vt:lpstr>
      <vt:lpstr>说说 ACM 的后续故事</vt:lpstr>
      <vt:lpstr>说说 IOI 的后续故事</vt:lpstr>
      <vt:lpstr>说说 NOI 后续的故事</vt:lpstr>
      <vt:lpstr>时间表</vt:lpstr>
      <vt:lpstr>讨论：为什么出现自动测评系统的时间不同</vt:lpstr>
      <vt:lpstr>21世纪：测评系统真正的力量</vt:lpstr>
      <vt:lpstr>非官方的测评系统</vt:lpstr>
      <vt:lpstr>Cena</vt:lpstr>
      <vt:lpstr>Lemon</vt:lpstr>
      <vt:lpstr>在线测评系统（Online Judge）</vt:lpstr>
      <vt:lpstr>那些喷薄而出的OJ</vt:lpstr>
      <vt:lpstr>今天的各类新型的测评系统</vt:lpstr>
      <vt:lpstr>测评系统的实现</vt:lpstr>
      <vt:lpstr>专注测评系统的核心</vt:lpstr>
      <vt:lpstr>我们需要怎样的测评系统</vt:lpstr>
      <vt:lpstr>自动</vt:lpstr>
      <vt:lpstr>只考虑 Linux （运行于x86-64）</vt:lpstr>
      <vt:lpstr>听说你并不熟悉Linux</vt:lpstr>
      <vt:lpstr>自动：编译 C++</vt:lpstr>
      <vt:lpstr>自动：运行</vt:lpstr>
      <vt:lpstr>指定输入输出文件</vt:lpstr>
      <vt:lpstr>自动：评分</vt:lpstr>
      <vt:lpstr>与标准答案进行纯文本比较</vt:lpstr>
      <vt:lpstr>输出浮点数的题目的评分</vt:lpstr>
      <vt:lpstr>精确</vt:lpstr>
      <vt:lpstr>进程（process）</vt:lpstr>
      <vt:lpstr>指令（instruction）</vt:lpstr>
      <vt:lpstr>操作系统（operating system）</vt:lpstr>
      <vt:lpstr>系统调用（system call）</vt:lpstr>
      <vt:lpstr>用户态和内核态 （user space and kernel space）</vt:lpstr>
      <vt:lpstr>分时（time sharing）</vt:lpstr>
      <vt:lpstr>时间的测量</vt:lpstr>
      <vt:lpstr>时间是什么</vt:lpstr>
      <vt:lpstr>我们应该测什么</vt:lpstr>
      <vt:lpstr>getrusage</vt:lpstr>
      <vt:lpstr>例：Linux终端下测程序运行时间</vt:lpstr>
      <vt:lpstr>空间的测量</vt:lpstr>
      <vt:lpstr>虚拟内存（virtual memory）</vt:lpstr>
      <vt:lpstr>getrusage</vt:lpstr>
      <vt:lpstr>常驻集大小（ resident set size ）</vt:lpstr>
      <vt:lpstr>/proc/[pid]/status</vt:lpstr>
      <vt:lpstr>安全</vt:lpstr>
      <vt:lpstr>确保安全性：限制权限</vt:lpstr>
      <vt:lpstr>限制权限的利器：chroot</vt:lpstr>
      <vt:lpstr>确保安全性：跟踪系统调用</vt:lpstr>
      <vt:lpstr>高效</vt:lpstr>
      <vt:lpstr>对时间的限制</vt:lpstr>
      <vt:lpstr>CPU时间：setrlimit</vt:lpstr>
      <vt:lpstr>比赛中缩短评测时间的实用方法： 分布式测评</vt:lpstr>
      <vt:lpstr>一些可供参考的开源的测评系统</vt:lpstr>
      <vt:lpstr>Reference</vt:lpstr>
      <vt:lpstr>测评系统的哲学</vt:lpstr>
      <vt:lpstr>话题：是否应该完全黑箱测试？</vt:lpstr>
      <vt:lpstr>话题：如果可以测定时间复杂度，是否还要以实际运行时间为准？</vt:lpstr>
      <vt:lpstr>话题：OJ是否应该免费？</vt:lpstr>
      <vt:lpstr>测评系统的未来</vt:lpstr>
      <vt:lpstr>未来已经到来，只是尚未流行</vt:lpstr>
      <vt:lpstr>更多测评系统支持更灵活的测评方式</vt:lpstr>
      <vt:lpstr>出现一批支持测评分布式编程的系统</vt:lpstr>
      <vt:lpstr>各大比赛的测评系统OJ化</vt:lpstr>
      <vt:lpstr>测评系统不是纯粹的测评系统</vt:lpstr>
      <vt:lpstr>OJ和学习编程的人会越来越多</vt:lpstr>
      <vt:lpstr>想分享题目或者出比赛，一定要造OJ？</vt:lpstr>
      <vt:lpstr>想造OJ，一定要自己拥有测评机？</vt:lpstr>
      <vt:lpstr>在别人OJ上的题目，一定要搬到自己OJ上？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vfk</dc:creator>
  <cp:lastModifiedBy>vfleaking</cp:lastModifiedBy>
  <cp:revision>1921</cp:revision>
  <dcterms:created xsi:type="dcterms:W3CDTF">2015-12-25T17:46:07Z</dcterms:created>
  <dcterms:modified xsi:type="dcterms:W3CDTF">2016-01-19T12:40:39Z</dcterms:modified>
</cp:coreProperties>
</file>