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5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6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7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5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5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4BFA-DAEC-4373-81AE-162A18CFA16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B7B4-3722-42CE-AB29-376C44AF9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0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hj15@mails.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90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随机算法选讲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98800"/>
            <a:ext cx="9144000" cy="2159000"/>
          </a:xfrm>
        </p:spPr>
        <p:txBody>
          <a:bodyPr/>
          <a:lstStyle/>
          <a:p>
            <a:r>
              <a:rPr lang="zh-CN" altLang="en-US" sz="3200" dirty="0" smtClean="0"/>
              <a:t>张恒捷</a:t>
            </a:r>
            <a:endParaRPr lang="en-US" altLang="zh-CN" sz="3200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zhanghj15@mails.tsinghua.edu.cn</a:t>
            </a:r>
            <a:endParaRPr lang="en-US" altLang="zh-CN" dirty="0" smtClean="0"/>
          </a:p>
          <a:p>
            <a:r>
              <a:rPr lang="zh-CN" altLang="en-US" sz="1600" dirty="0" smtClean="0"/>
              <a:t>清华大学 信息交叉</a:t>
            </a:r>
            <a:r>
              <a:rPr lang="zh-CN" altLang="en-US" sz="1600" dirty="0" smtClean="0"/>
              <a:t>研究院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19</a:t>
            </a:r>
            <a:r>
              <a:rPr lang="zh-CN" altLang="en-US" sz="1600" dirty="0"/>
              <a:t>日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361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期望线性最小生成树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/>
                  <a:t>Definition: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 smtClean="0"/>
                  <a:t>的边权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森林，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的路径（若存在）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上最大边权，若不连通则为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F-heavy:  </a:t>
                </a:r>
                <a:r>
                  <a:rPr lang="zh-CN" altLang="en-US" dirty="0" smtClean="0"/>
                  <a:t>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称为</a:t>
                </a:r>
                <a:r>
                  <a:rPr lang="en-US" altLang="zh-CN" dirty="0" smtClean="0"/>
                  <a:t>F-heavy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F-light: </a:t>
                </a:r>
                <a:r>
                  <a:rPr lang="zh-CN" altLang="en-US" dirty="0" smtClean="0"/>
                  <a:t>非 </a:t>
                </a:r>
                <a:r>
                  <a:rPr lang="en-US" altLang="zh-CN" dirty="0" smtClean="0"/>
                  <a:t>F-heavy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4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期望线性最小生成树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对任意森林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F-heavy</a:t>
            </a:r>
            <a:r>
              <a:rPr lang="zh-CN" altLang="en-US" dirty="0" smtClean="0"/>
              <a:t>的边会成为最小生成森林中的边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zh-CN" altLang="en-US" dirty="0"/>
              <a:t>森林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，所有 </a:t>
            </a:r>
            <a:r>
              <a:rPr lang="en-US" altLang="zh-CN" dirty="0" smtClean="0"/>
              <a:t>F-heavy </a:t>
            </a:r>
            <a:r>
              <a:rPr lang="zh-CN" altLang="en-US" dirty="0" smtClean="0"/>
              <a:t>的边能 </a:t>
            </a:r>
            <a:r>
              <a:rPr lang="en-US" altLang="zh-CN" dirty="0" smtClean="0"/>
              <a:t>O(m) </a:t>
            </a:r>
            <a:r>
              <a:rPr lang="zh-CN" altLang="en-US" dirty="0" smtClean="0"/>
              <a:t>求出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(</a:t>
            </a:r>
            <a:r>
              <a:rPr lang="en-US" altLang="zh-CN" dirty="0" smtClean="0"/>
              <a:t>an </a:t>
            </a:r>
            <a:r>
              <a:rPr lang="en-US" altLang="zh-CN" dirty="0"/>
              <a:t>adaptation of the verification algorithm of Dixon et al.[1992</a:t>
            </a:r>
            <a:r>
              <a:rPr lang="en-US" altLang="zh-CN" dirty="0" smtClean="0"/>
              <a:t>]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087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期望线性最小生成树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en-US" altLang="zh-CN" dirty="0" smtClean="0"/>
          </a:p>
          <a:p>
            <a:r>
              <a:rPr lang="zh-CN" altLang="en-US" dirty="0" smtClean="0"/>
              <a:t>定义：</a:t>
            </a:r>
            <a:r>
              <a:rPr lang="en-US" altLang="zh-CN" dirty="0" err="1" smtClean="0"/>
              <a:t>Boruvka</a:t>
            </a:r>
            <a:r>
              <a:rPr lang="en-US" altLang="zh-CN" dirty="0" smtClean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：每个点选择与它相邻的最小权的边，将这些边缩</a:t>
            </a:r>
            <a:r>
              <a:rPr lang="zh-CN" altLang="en-US" dirty="0" smtClean="0"/>
              <a:t>起来</a:t>
            </a:r>
            <a:endParaRPr lang="en-US" altLang="zh-CN" dirty="0"/>
          </a:p>
          <a:p>
            <a:r>
              <a:rPr lang="en-US" altLang="zh-CN" dirty="0" smtClean="0"/>
              <a:t>Step1</a:t>
            </a:r>
            <a:r>
              <a:rPr lang="zh-CN" altLang="en-US" dirty="0" smtClean="0"/>
              <a:t>：做两次</a:t>
            </a:r>
            <a:r>
              <a:rPr lang="en-US" altLang="zh-CN" dirty="0" err="1"/>
              <a:t>Boruvka</a:t>
            </a:r>
            <a:r>
              <a:rPr lang="en-US" altLang="zh-CN" dirty="0"/>
              <a:t> </a:t>
            </a:r>
            <a:r>
              <a:rPr lang="en-US" altLang="zh-CN" dirty="0" smtClean="0"/>
              <a:t>step</a:t>
            </a:r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：以每条边</a:t>
            </a:r>
            <a:r>
              <a:rPr lang="en-US" altLang="zh-CN" dirty="0" smtClean="0"/>
              <a:t>1/2</a:t>
            </a:r>
            <a:r>
              <a:rPr lang="zh-CN" altLang="en-US" dirty="0" smtClean="0"/>
              <a:t>的概率选出一个子图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，递归求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的最小生成森林设为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，找到所有</a:t>
            </a:r>
            <a:r>
              <a:rPr lang="en-US" altLang="zh-CN" dirty="0" smtClean="0"/>
              <a:t>F-heavy</a:t>
            </a:r>
            <a:r>
              <a:rPr lang="zh-CN" altLang="en-US" dirty="0" smtClean="0"/>
              <a:t>的边删除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：在剩余的图中递归本算法，连同</a:t>
            </a:r>
            <a:r>
              <a:rPr lang="en-US" altLang="zh-CN" dirty="0" smtClean="0"/>
              <a:t>step1</a:t>
            </a:r>
            <a:r>
              <a:rPr lang="zh-CN" altLang="en-US" dirty="0" smtClean="0"/>
              <a:t>中缩起来的边，得到最小生成森林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4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二维平面最近点对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79713"/>
          </a:xfrm>
        </p:spPr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出二维平面上一个点集，求最近的两个点之间的距离</a:t>
            </a:r>
            <a:endParaRPr lang="en-US" altLang="zh-CN" dirty="0" smtClean="0"/>
          </a:p>
          <a:p>
            <a:r>
              <a:rPr lang="zh-CN" altLang="en-US" dirty="0" smtClean="0"/>
              <a:t>经典做法：分治，复杂度　</a:t>
            </a:r>
            <a:r>
              <a:rPr lang="en-US" altLang="zh-CN" dirty="0" smtClean="0"/>
              <a:t>O(n log n)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试用随机算法做到 期望</a:t>
            </a:r>
            <a:r>
              <a:rPr lang="en-US" altLang="zh-CN" dirty="0" smtClean="0"/>
              <a:t>O(n) </a:t>
            </a:r>
            <a:r>
              <a:rPr lang="zh-CN" altLang="en-US" dirty="0" smtClean="0"/>
              <a:t>的复杂度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Hint</a:t>
            </a:r>
            <a:r>
              <a:rPr lang="zh-CN" altLang="en-US" dirty="0" smtClean="0"/>
              <a:t>：与最小圆覆盖类似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568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https://en.wikipedia.org/wiki/Smallest-circle_problem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://en.wikipedia.org/wiki/Locality-sensitive_hashing</a:t>
            </a:r>
          </a:p>
          <a:p>
            <a:r>
              <a:rPr lang="en-US" altLang="zh-CN" dirty="0"/>
              <a:t>https://en.wikipedia.org/wiki/Smallest-circle_problem#Linear-time_solutions</a:t>
            </a:r>
          </a:p>
          <a:p>
            <a:r>
              <a:rPr lang="en-US" altLang="zh-CN" dirty="0"/>
              <a:t>Near-Optimal Hashing Algorithms for Approximate Nearest Neighbor in High Dimensions , </a:t>
            </a:r>
            <a:r>
              <a:rPr lang="en-US" altLang="zh-CN" dirty="0" err="1"/>
              <a:t>Alexandr</a:t>
            </a:r>
            <a:r>
              <a:rPr lang="en-US" altLang="zh-CN" dirty="0"/>
              <a:t> </a:t>
            </a:r>
            <a:r>
              <a:rPr lang="en-US" altLang="zh-CN" dirty="0" err="1"/>
              <a:t>Andoni</a:t>
            </a:r>
            <a:r>
              <a:rPr lang="en-US" altLang="zh-CN" dirty="0"/>
              <a:t> and Piotr </a:t>
            </a:r>
            <a:r>
              <a:rPr lang="en-US" altLang="zh-CN" dirty="0" err="1"/>
              <a:t>Indyk</a:t>
            </a:r>
            <a:endParaRPr lang="en-US" altLang="zh-CN" dirty="0"/>
          </a:p>
          <a:p>
            <a:r>
              <a:rPr lang="en-US" altLang="zh-CN" dirty="0"/>
              <a:t>A Randomized Linear-Time Algorithm to Find Minimum Spanning Trees</a:t>
            </a:r>
            <a:r>
              <a:rPr lang="en-US" altLang="zh-CN" dirty="0" smtClean="0"/>
              <a:t>, David </a:t>
            </a:r>
            <a:r>
              <a:rPr lang="en-US" altLang="zh-CN" dirty="0"/>
              <a:t>R. </a:t>
            </a:r>
            <a:r>
              <a:rPr lang="en-US" altLang="zh-CN" dirty="0" err="1"/>
              <a:t>Karger</a:t>
            </a:r>
            <a:r>
              <a:rPr lang="en-US" altLang="zh-CN" dirty="0"/>
              <a:t>, Philip N. Klein, Robert E. </a:t>
            </a:r>
            <a:r>
              <a:rPr lang="en-US" altLang="zh-CN" dirty="0" err="1"/>
              <a:t>Tarjan</a:t>
            </a:r>
            <a:r>
              <a:rPr lang="en-US" altLang="zh-CN" dirty="0"/>
              <a:t> [1995]</a:t>
            </a:r>
          </a:p>
          <a:p>
            <a:r>
              <a:rPr lang="en-US" altLang="zh-CN" dirty="0"/>
              <a:t>Verification And Sensitivity Analysis Of Minimum Spanning Trees In Linear Time, Brandon Dixon, Monika Rauch, Robert E. </a:t>
            </a:r>
            <a:r>
              <a:rPr lang="en-US" altLang="zh-CN" dirty="0" err="1"/>
              <a:t>Tarjan</a:t>
            </a:r>
            <a:r>
              <a:rPr lang="en-US" altLang="zh-CN" dirty="0"/>
              <a:t> [1990]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最小圆覆盖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出欧几里得平面上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个点，求覆盖住所有点的最小圆</a:t>
            </a:r>
            <a:endParaRPr lang="en-US" altLang="zh-CN" dirty="0" smtClean="0"/>
          </a:p>
          <a:p>
            <a:r>
              <a:rPr lang="zh-CN" altLang="en-US" dirty="0"/>
              <a:t>算法</a:t>
            </a: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假设该算法接收两个点集</a:t>
            </a:r>
            <a:r>
              <a:rPr lang="en-US" altLang="zh-CN" dirty="0" smtClean="0"/>
              <a:t>S,Q</a:t>
            </a:r>
            <a:r>
              <a:rPr lang="zh-CN" altLang="en-US" dirty="0" smtClean="0"/>
              <a:t>，输出一个最小圆包含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中所有点且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中的点都在圆的边界上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以随机的顺序处理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中的点，且维护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为已处理的点集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若下一个点</a:t>
            </a:r>
            <a:r>
              <a:rPr lang="en-US" altLang="zh-CN" dirty="0" smtClean="0"/>
              <a:t>r</a:t>
            </a:r>
            <a:r>
              <a:rPr lang="zh-CN" altLang="en-US" dirty="0" smtClean="0"/>
              <a:t>不在圆中，以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Q+r</a:t>
            </a:r>
            <a:r>
              <a:rPr lang="zh-CN" altLang="en-US" dirty="0" smtClean="0"/>
              <a:t>为参数递归本算法，否则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为全集，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为空集调用该算法可得到原问题的解</a:t>
            </a:r>
            <a:endParaRPr lang="en-US" altLang="zh-CN" dirty="0" smtClean="0"/>
          </a:p>
          <a:p>
            <a:r>
              <a:rPr lang="zh-CN" altLang="en-US" dirty="0" smtClean="0"/>
              <a:t>期望复杂度 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r>
              <a:rPr lang="zh-CN" altLang="en-US" dirty="0" smtClean="0"/>
              <a:t>可推广到常数维空间，复杂度仍然为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一张连通，无向，有重边的图</a:t>
                </a:r>
                <a:r>
                  <a:rPr lang="en-US" altLang="zh-CN" dirty="0" smtClean="0"/>
                  <a:t>G=(V,E)</a:t>
                </a:r>
                <a:r>
                  <a:rPr lang="zh-CN" altLang="en-US" dirty="0" smtClean="0"/>
                  <a:t>，将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划分成两个非空子集</a:t>
                </a:r>
                <a:r>
                  <a:rPr lang="en-US" altLang="zh-CN" dirty="0" smtClean="0"/>
                  <a:t>A,B</a:t>
                </a:r>
                <a:r>
                  <a:rPr lang="zh-CN" altLang="en-US" dirty="0" smtClean="0"/>
                  <a:t>使得端点分别在</a:t>
                </a:r>
                <a:r>
                  <a:rPr lang="en-US" altLang="zh-CN" dirty="0" smtClean="0"/>
                  <a:t>A,B</a:t>
                </a:r>
                <a:r>
                  <a:rPr lang="zh-CN" altLang="en-US" dirty="0" smtClean="0"/>
                  <a:t>上的边数尽可能少。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随机算法</a:t>
                </a:r>
                <a:r>
                  <a:rPr lang="zh-CN" altLang="en-US" dirty="0"/>
                  <a:t>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每次随机一条边，将两端的点缩起来，得到新图</a:t>
                </a:r>
                <a:r>
                  <a:rPr lang="en-US" altLang="zh-CN" dirty="0" smtClean="0"/>
                  <a:t>G’(</a:t>
                </a:r>
                <a:r>
                  <a:rPr lang="zh-CN" altLang="en-US" dirty="0" smtClean="0"/>
                  <a:t>可带重边</a:t>
                </a:r>
                <a:r>
                  <a:rPr lang="en-US" altLang="zh-CN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不停</a:t>
                </a:r>
                <a:r>
                  <a:rPr lang="zh-CN" altLang="en-US" dirty="0" smtClean="0"/>
                  <a:t>做直到只剩下两个点。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</a:t>
                </a:r>
                <a:r>
                  <a:rPr lang="en-US" altLang="zh-CN" dirty="0" smtClean="0"/>
                  <a:t>:O(nm)</a:t>
                </a:r>
              </a:p>
              <a:p>
                <a:r>
                  <a:rPr lang="zh-CN" altLang="en-US" dirty="0" smtClean="0"/>
                  <a:t>至少有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的概率正确，做多次增加正确率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6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Perfect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静态的</a:t>
            </a:r>
            <a:r>
              <a:rPr lang="en-US" altLang="zh-CN" dirty="0" smtClean="0"/>
              <a:t>hash-table</a:t>
            </a:r>
          </a:p>
          <a:p>
            <a:r>
              <a:rPr lang="en-US" altLang="zh-CN" dirty="0" smtClean="0"/>
              <a:t>O(n) </a:t>
            </a:r>
            <a:r>
              <a:rPr lang="zh-CN" altLang="en-US" dirty="0" smtClean="0"/>
              <a:t>预处理</a:t>
            </a:r>
            <a:endParaRPr lang="en-US" altLang="zh-CN" dirty="0" smtClean="0"/>
          </a:p>
          <a:p>
            <a:r>
              <a:rPr lang="zh-CN" altLang="en-US" dirty="0" smtClean="0"/>
              <a:t>查询 最坏复杂度 </a:t>
            </a:r>
            <a:r>
              <a:rPr lang="en-US" altLang="zh-CN" dirty="0" smtClean="0"/>
              <a:t>O(1)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37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c,R</a:t>
            </a:r>
            <a:r>
              <a:rPr lang="en-US" altLang="zh-CN" dirty="0" smtClean="0"/>
              <a:t>) –</a:t>
            </a:r>
            <a:r>
              <a:rPr lang="zh-CN" altLang="en-US" dirty="0"/>
              <a:t> </a:t>
            </a:r>
            <a:r>
              <a:rPr lang="en-US" altLang="zh-CN" dirty="0" smtClean="0"/>
              <a:t>NN</a:t>
            </a:r>
            <a:br>
              <a:rPr lang="en-US" altLang="zh-CN" dirty="0" smtClean="0"/>
            </a:br>
            <a:r>
              <a:rPr lang="en-US" altLang="zh-CN" dirty="0" smtClean="0"/>
              <a:t>Randomized c-approximate R-near neighbor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问题：给出  </a:t>
            </a:r>
            <a:r>
              <a:rPr lang="en-US" altLang="zh-CN" dirty="0" smtClean="0"/>
              <a:t>d  </a:t>
            </a:r>
            <a:r>
              <a:rPr lang="zh-CN" altLang="en-US" dirty="0" smtClean="0"/>
              <a:t>维空间中的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个点，设点集为 </a:t>
            </a:r>
            <a:r>
              <a:rPr lang="en-US" altLang="zh-CN" dirty="0" smtClean="0"/>
              <a:t>P </a:t>
            </a:r>
            <a:r>
              <a:rPr lang="zh-CN" altLang="en-US" dirty="0" smtClean="0"/>
              <a:t>，给出参数 </a:t>
            </a:r>
            <a:r>
              <a:rPr lang="en-US" altLang="zh-CN" dirty="0" smtClean="0"/>
              <a:t>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δ </a:t>
            </a:r>
            <a:r>
              <a:rPr lang="zh-CN" altLang="en-US" dirty="0" smtClean="0"/>
              <a:t>，要求回答：给出点 </a:t>
            </a:r>
            <a:r>
              <a:rPr lang="en-US" altLang="zh-CN" dirty="0" smtClean="0"/>
              <a:t>q </a:t>
            </a:r>
            <a:r>
              <a:rPr lang="zh-CN" altLang="en-US" dirty="0" smtClean="0"/>
              <a:t>，如果存在 </a:t>
            </a:r>
            <a:r>
              <a:rPr lang="en-US" altLang="zh-CN" dirty="0" smtClean="0"/>
              <a:t>P</a:t>
            </a:r>
            <a:r>
              <a:rPr lang="zh-CN" altLang="en-US" dirty="0" smtClean="0"/>
              <a:t> 中点离 </a:t>
            </a:r>
            <a:r>
              <a:rPr lang="en-US" altLang="zh-CN" dirty="0" smtClean="0"/>
              <a:t>q </a:t>
            </a:r>
            <a:r>
              <a:rPr lang="zh-CN" altLang="en-US" dirty="0" smtClean="0"/>
              <a:t>的距离小于等于 </a:t>
            </a:r>
            <a:r>
              <a:rPr lang="en-US" altLang="zh-CN" dirty="0" smtClean="0"/>
              <a:t>R </a:t>
            </a:r>
            <a:r>
              <a:rPr lang="zh-CN" altLang="en-US" dirty="0" smtClean="0"/>
              <a:t>，则以 </a:t>
            </a:r>
            <a:r>
              <a:rPr lang="en-US" altLang="zh-CN" dirty="0" smtClean="0"/>
              <a:t>1- δ </a:t>
            </a:r>
            <a:r>
              <a:rPr lang="zh-CN" altLang="en-US" dirty="0" smtClean="0"/>
              <a:t>的概率返回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中某一个离 </a:t>
            </a:r>
            <a:r>
              <a:rPr lang="en-US" altLang="zh-CN" dirty="0" smtClean="0"/>
              <a:t>q </a:t>
            </a:r>
            <a:r>
              <a:rPr lang="zh-CN" altLang="en-US" dirty="0" smtClean="0"/>
              <a:t>小于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 </a:t>
            </a:r>
            <a:r>
              <a:rPr lang="zh-CN" altLang="en-US" dirty="0" smtClean="0"/>
              <a:t>距离的点。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80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Locality-Sensitive Hashing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考虑有一族定义在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维空间中的</a:t>
                </a:r>
                <a:r>
                  <a:rPr lang="en-US" altLang="zh-CN" dirty="0" smtClean="0"/>
                  <a:t>hash 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i="1" dirty="0" smtClean="0"/>
                  <a:t>Definition: H</a:t>
                </a:r>
                <a:r>
                  <a:rPr lang="zh-CN" altLang="en-US" i="1" dirty="0" smtClean="0"/>
                  <a:t>称为 </a:t>
                </a:r>
                <a:r>
                  <a:rPr lang="en-US" altLang="zh-CN" i="1" dirty="0" smtClean="0"/>
                  <a:t>(R,cR,P1,P2)-sensitive </a:t>
                </a:r>
                <a:r>
                  <a:rPr lang="zh-CN" altLang="en-US" i="1" dirty="0" smtClean="0"/>
                  <a:t>需满足</a:t>
                </a:r>
                <a:endParaRPr lang="en-US" altLang="zh-CN" i="1" dirty="0" smtClean="0"/>
              </a:p>
              <a:p>
                <a:r>
                  <a:rPr lang="zh-CN" altLang="en-US" i="1" dirty="0" smtClean="0"/>
                  <a:t>对于任意 </a:t>
                </a:r>
                <a:r>
                  <a:rPr lang="en-US" altLang="zh-CN" i="1" dirty="0" err="1" smtClean="0"/>
                  <a:t>p,q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b="0" i="1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i="1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i="1" dirty="0" smtClean="0"/>
                  <a:t>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 dirty="0" smtClean="0"/>
              </a:p>
              <a:p>
                <a:r>
                  <a:rPr lang="zh-CN" altLang="en-US" i="1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𝑐𝑅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i="1" dirty="0"/>
              </a:p>
              <a:p>
                <a:endParaRPr lang="en-US" altLang="zh-CN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97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dirty="0"/>
                              <m:t>δ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构建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个新的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时，从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中随机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函数组合在一起。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对于原问题，预处理所有点在每个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中的桶号。查询 </a:t>
                </a:r>
                <a:r>
                  <a:rPr lang="en-US" altLang="zh-CN" dirty="0" smtClean="0"/>
                  <a:t>q </a:t>
                </a:r>
                <a:r>
                  <a:rPr lang="zh-CN" altLang="en-US" dirty="0" smtClean="0"/>
                  <a:t>时找每个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中与 </a:t>
                </a:r>
                <a:r>
                  <a:rPr lang="en-US" altLang="zh-CN" dirty="0" smtClean="0"/>
                  <a:t>q </a:t>
                </a:r>
                <a:r>
                  <a:rPr lang="zh-CN" altLang="en-US" dirty="0" smtClean="0"/>
                  <a:t>桶号相同的点。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7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询问复杂度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4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期望线性最小生成树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假设无相同的边权</a:t>
            </a:r>
            <a:endParaRPr lang="en-US" altLang="zh-CN" dirty="0" smtClean="0"/>
          </a:p>
          <a:p>
            <a:r>
              <a:rPr lang="en-US" altLang="zh-CN" dirty="0" smtClean="0"/>
              <a:t>Cycle Property:  </a:t>
            </a:r>
            <a:r>
              <a:rPr lang="zh-CN" altLang="en-US" dirty="0" smtClean="0"/>
              <a:t>一个环中最大权的边不会在最小生成树中</a:t>
            </a:r>
            <a:endParaRPr lang="en-US" altLang="zh-CN" dirty="0" smtClean="0"/>
          </a:p>
          <a:p>
            <a:r>
              <a:rPr lang="en-US" altLang="zh-CN" dirty="0" smtClean="0"/>
              <a:t>Cut Property:  </a:t>
            </a:r>
            <a:r>
              <a:rPr lang="zh-CN" altLang="en-US" dirty="0" smtClean="0"/>
              <a:t>任意一个非空子集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，恰只有一端落在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中的最轻边必定在最小生成树中。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8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711</Words>
  <Application>Microsoft Office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随机算法选讲</vt:lpstr>
      <vt:lpstr>最小圆覆盖</vt:lpstr>
      <vt:lpstr>全局最小割</vt:lpstr>
      <vt:lpstr>Static Perfect Hashing</vt:lpstr>
      <vt:lpstr>(c,R) – NN Randomized c-approximate R-near neighbor</vt:lpstr>
      <vt:lpstr>Locality-Sensitive Hashing</vt:lpstr>
      <vt:lpstr>Locality-Sensitive Hashing</vt:lpstr>
      <vt:lpstr>Locality-Sensitive Hashing</vt:lpstr>
      <vt:lpstr>期望线性最小生成树</vt:lpstr>
      <vt:lpstr>期望线性最小生成树</vt:lpstr>
      <vt:lpstr>期望线性最小生成树</vt:lpstr>
      <vt:lpstr>期望线性最小生成树</vt:lpstr>
      <vt:lpstr>二维平面最近点对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最小圆覆盖</dc:title>
  <dc:creator>zhj</dc:creator>
  <cp:lastModifiedBy>zhj</cp:lastModifiedBy>
  <cp:revision>87</cp:revision>
  <dcterms:created xsi:type="dcterms:W3CDTF">2016-01-18T09:56:28Z</dcterms:created>
  <dcterms:modified xsi:type="dcterms:W3CDTF">2016-01-19T06:55:16Z</dcterms:modified>
</cp:coreProperties>
</file>