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8" r:id="rId19"/>
    <p:sldId id="274" r:id="rId20"/>
    <p:sldId id="275" r:id="rId21"/>
    <p:sldId id="278" r:id="rId22"/>
    <p:sldId id="279" r:id="rId23"/>
    <p:sldId id="280" r:id="rId24"/>
    <p:sldId id="281" r:id="rId25"/>
    <p:sldId id="295" r:id="rId26"/>
    <p:sldId id="29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04272DD-4398-412C-8D1F-547403BCE61D}" type="datetimeFigureOut">
              <a:rPr lang="zh-CN" altLang="en-US"/>
              <a:pPr>
                <a:defRPr/>
              </a:pPr>
              <a:t>2014/4/28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A51B9FA-7739-419B-A248-C6366094F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fld id="{C6409CE3-0674-4032-8A64-C5D3E9B8A90B}" type="slidenum">
              <a:rPr lang="zh-CN" altLang="en-US" smtClean="0">
                <a:latin typeface="Arial" charset="0"/>
              </a:rPr>
              <a:pPr>
                <a:buFont typeface="Arial" charset="0"/>
                <a:buNone/>
              </a:pPr>
              <a:t>14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5E910-49AD-4C5F-82C1-B39C1F096FB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90690-67DB-4FBA-80F3-18E24A454A0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FC3A3-6094-47B9-8E8D-52F63C7C8B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DE3EE-8B63-4BF9-BAE3-DF6DA7579E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F3EC6-DE34-4580-8EF2-B3ADB4B1C15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5CAB6-D786-405C-9144-46535D72C3E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02CB-FC63-430C-82A2-CD561E0397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CC466-2EDF-45FB-90F6-C49E88E7F2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FA474-AF8D-4F2C-981A-FB5DC7963C7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4CEED-21C4-4341-AC81-273C4C84542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466C8-8A59-487C-9A93-3C8838E058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3D02669-7AEC-4770-84FC-42AD310A3D4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875" y="1485900"/>
            <a:ext cx="7991475" cy="1727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根号算法——不只是分块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55875" y="36449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南京外国语学校  王悦同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“制约”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--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本题中的循环节长度和循环节个数：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“乘积”；总有一个不超过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sqrt(N)</a:t>
            </a:r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启示：针对两个不大的情况设计“专杀”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专杀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首先考虑循环节长度不是很大的情况。这里指的是循环节长度不超过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17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；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17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300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的平方根的近似值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循环节不长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直接枚举！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每一段必须和循环节一样、或是取反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"/>
                            </p:stCondLst>
                            <p:childTnLst>
                              <p:par>
                                <p:cTn id="2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专杀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：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记原串每一段是否整体反转为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，那么操作“将一个长度为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的倍数的前缀取反”的执行次数就是有多少段连续的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</a:t>
            </a: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（这个还是比较显然的，而且和主题关系不大，就不详细说明了）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至此一个动态规划就可以了：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dp[i][j]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：做到第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段，上一段是否翻了（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j=0/1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），此时最优解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专杀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此时段数不多，操作“将一个长度为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的倍数的前缀取反”只会在不超过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个位置进行！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2" eaLnBrk="1" hangingPunct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仍然可以枚举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已知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每一段是否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反转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构造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一个答案来“迎合”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它们</a:t>
            </a: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合并起来！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循环节长度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&lt;=L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时用第一种做法，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O(2^L*N)</a:t>
            </a: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循环节长度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&gt;L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时用第二种做法，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O(2^(N/L)*N)</a:t>
            </a:r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L=sqrt(N)</a:t>
            </a: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整个复杂度为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O(N*2^sqrt(N))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！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回顾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95288" y="15573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通过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组合两个“朴素”的算法，得到一个相对高效的做法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更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重要的是，这样的“组合算法”解题，几乎是无可替代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</a:t>
            </a:r>
            <a:endParaRPr lang="zh-CN" altLang="en-US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升级应用</a:t>
            </a:r>
          </a:p>
        </p:txBody>
      </p:sp>
      <p:pic>
        <p:nvPicPr>
          <p:cNvPr id="1638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4775" y="1484313"/>
            <a:ext cx="9039225" cy="23764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分情况讨论！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不妨设询问中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r1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的属性的点有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个，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r2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属性的点有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个。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mtClean="0"/>
          </a:p>
          <a:p>
            <a:pPr eaLnBrk="1" hangingPunct="1">
              <a:buFontTx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考虑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dfs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472"/>
                <a:gridCol w="7067128"/>
              </a:tblGrid>
              <a:tr h="1922512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  </a:t>
                      </a:r>
                    </a:p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  A</a:t>
                      </a: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大    </a:t>
                      </a:r>
                      <a:endParaRPr lang="en-US" altLang="zh-CN" sz="3200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  B</a:t>
                      </a:r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小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每个区间包含了多少个点：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B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放到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vector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里；</a:t>
                      </a:r>
                      <a:endParaRPr lang="en-US" altLang="zh-CN" sz="2800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A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在对应</a:t>
                      </a:r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vector</a:t>
                      </a: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里二分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  <a:tr h="1922512">
                <a:tc>
                  <a:txBody>
                    <a:bodyPr/>
                    <a:lstStyle/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  </a:t>
                      </a:r>
                    </a:p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  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A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小    </a:t>
                      </a:r>
                      <a:endParaRPr lang="en-US" altLang="zh-CN" sz="3200" b="1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  </a:t>
                      </a:r>
                      <a:r>
                        <a:rPr lang="en-US" altLang="zh-CN" sz="32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B</a:t>
                      </a:r>
                      <a:r>
                        <a:rPr lang="zh-CN" altLang="en-US" sz="32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大</a:t>
                      </a:r>
                      <a:endParaRPr lang="zh-CN" altLang="en-US" sz="3200" b="1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每个点被多少区间包含：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A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放到</a:t>
                      </a: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vector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里，预先存好区间和部分和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A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可以离散化</a:t>
                      </a:r>
                      <a:endParaRPr lang="en-US" altLang="zh-CN" sz="2800" b="1" dirty="0" smtClean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B</a:t>
                      </a:r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华文新魏" pitchFamily="2" charset="-122"/>
                          <a:ea typeface="华文新魏" pitchFamily="2" charset="-122"/>
                        </a:rPr>
                        <a:t>对应二分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一个问题！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：如果询问的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都很大，那么无论如何也不可能优于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O(A+B)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了；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都最大可以是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，如果每个询问都这么大，不就直接超时没有优化的余地了么？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根号算法？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  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分块维护？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“莫队算法”？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……</a:t>
            </a:r>
          </a:p>
          <a:p>
            <a:pPr eaLnBrk="1" hangingPunct="1"/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绝不仅限于这些地方！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挖掘新应用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移植思想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pPr eaLnBrk="1" hangingPunct="1"/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处理方法？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很简单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存下已经做过的询问？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为什么就能保证复杂度了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？证明方法还是很传统的：就是设阈值解方程。最终复杂度是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O(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Nsqrt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logN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另类平衡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84313"/>
            <a:ext cx="9144000" cy="15128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暴力？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在大多数情况下（随机情况下），直接暴力扫描一个点的出边是很快的。为什么？因为出边少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------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虽然理论上最坏是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O(N)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的，但是很难达到。如果一个点出边不多，那么我们就直接询问到的时候枚举即可。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如果出边多呢？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“制约”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出边多，这样的点就少！这两个也近似可以认为是乘积关系的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我们不妨以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sqrt(N)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为界来讨论（一般都可以以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sqrt(N)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为界讨论，等到最后卡复杂度的时候再仔细估算阈值大小）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两种维护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如果一个点度数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&lt;=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，那么直接维护，复杂度是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O(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Msqrt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；如果度数大了，则这样的点最多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个，我们可以直接每次修改后都暴力维护一遍这些点的答案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------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很简单，一旦修改，就扫描这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个点，看看这次修改和它是否有关。这个也显然能在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O(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时间内维护。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因此本题实现了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O(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Nsqrt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(N))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的复杂度。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总结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~</a:t>
            </a:r>
            <a:endParaRPr lang="zh-CN" altLang="en-US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--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组合多种算法获得更优复杂度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en-US" altLang="zh-CN" smtClean="0"/>
          </a:p>
          <a:p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--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平衡各种因素以降低维护代价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2195736" y="2708920"/>
            <a:ext cx="5184576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3008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从一道水题说起</a:t>
            </a:r>
          </a:p>
        </p:txBody>
      </p:sp>
      <p:pic>
        <p:nvPicPr>
          <p:cNvPr id="40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771650"/>
            <a:ext cx="9144000" cy="2079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不太一样？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大多数同学应该有这样的感觉，我们所学过的大多数数据结构都擅长处理“连续区间”的询问，而不擅长间隔的位置之间的询问。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例如线段树：只能处理连续的区间。对本题来说明显不好用。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特殊情况？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假设所有询问的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都一样：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按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下标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mod y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的值分成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组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询问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在对应的组里就是连续的了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----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而且只需要部分和维护。</a:t>
            </a: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buFontTx/>
              <a:buNone/>
            </a:pPr>
            <a:endParaRPr lang="en-US" altLang="zh-CN" dirty="0" smtClean="0"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buFontTx/>
              <a:buNone/>
            </a:pP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对于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y=k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要维护若干个数组，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size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总和为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行楷" pitchFamily="2" charset="-122"/>
                <a:ea typeface="华文行楷" pitchFamily="2" charset="-122"/>
              </a:rPr>
              <a:t>空间？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对于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y=1~N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都需要维护的话，空间难以接受。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>
              <a:buFontTx/>
              <a:buNone/>
            </a:pP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但是，如果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很大，为什么要预存呢？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直接暴力扫描一次是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O(N/y)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的！</a:t>
            </a:r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不难想到以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Sqrt(N)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为界，小的部分预存，大的部分暴力！整个算法复杂度就是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O(Nsqrt(N))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例</a:t>
            </a:r>
            <a:r>
              <a:rPr lang="en-US" altLang="zh-CN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对于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题目中的某两个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约束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它们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是互相制约的，并且这种制约是“乘积”关系</a:t>
            </a:r>
            <a:r>
              <a:rPr lang="en-US" altLang="zh-CN" sz="2800" dirty="0" smtClean="0">
                <a:latin typeface="华文新魏" pitchFamily="2" charset="-122"/>
                <a:ea typeface="华文新魏" pitchFamily="2" charset="-122"/>
              </a:rPr>
              <a:t>------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步长和项数，总有一个不能太大</a:t>
            </a:r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endParaRPr lang="en-US" altLang="zh-CN" sz="2800" dirty="0" smtClean="0">
              <a:latin typeface="华文新魏" pitchFamily="2" charset="-122"/>
              <a:ea typeface="华文新魏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新魏" pitchFamily="2" charset="-122"/>
                <a:ea typeface="华文新魏" pitchFamily="2" charset="-122"/>
              </a:rPr>
              <a:t>为什么是乘积？其实也不一定，但是乘积会带来根号。这种思路是有可扩展性的！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另一道题？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484313"/>
            <a:ext cx="9144000" cy="28813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Pages>0</Pages>
  <Words>991</Words>
  <Characters>0</Characters>
  <Application>Microsoft Office PowerPoint</Application>
  <DocSecurity>0</DocSecurity>
  <PresentationFormat>全屏显示(4:3)</PresentationFormat>
  <Lines>0</Lines>
  <Paragraphs>110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根号算法——不只是分块</vt:lpstr>
      <vt:lpstr>根号算法？</vt:lpstr>
      <vt:lpstr>幻灯片 3</vt:lpstr>
      <vt:lpstr>从一道水题说起</vt:lpstr>
      <vt:lpstr>不太一样？</vt:lpstr>
      <vt:lpstr>特殊情况？</vt:lpstr>
      <vt:lpstr>空间？</vt:lpstr>
      <vt:lpstr>例1回顾</vt:lpstr>
      <vt:lpstr>另一道题？</vt:lpstr>
      <vt:lpstr>“制约”</vt:lpstr>
      <vt:lpstr>专杀1：</vt:lpstr>
      <vt:lpstr>专杀1：</vt:lpstr>
      <vt:lpstr>专杀2：</vt:lpstr>
      <vt:lpstr>合并起来！</vt:lpstr>
      <vt:lpstr>例2回顾</vt:lpstr>
      <vt:lpstr>升级应用</vt:lpstr>
      <vt:lpstr>分情况讨论！</vt:lpstr>
      <vt:lpstr>考虑dfs序</vt:lpstr>
      <vt:lpstr>一个问题！</vt:lpstr>
      <vt:lpstr>处理方法？</vt:lpstr>
      <vt:lpstr>另类平衡</vt:lpstr>
      <vt:lpstr>暴力？</vt:lpstr>
      <vt:lpstr>“制约”</vt:lpstr>
      <vt:lpstr>两种维护</vt:lpstr>
      <vt:lpstr>总结~</vt:lpstr>
      <vt:lpstr>幻灯片 26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根号算法——不只是分块</dc:title>
  <dc:creator>DELL</dc:creator>
  <cp:lastModifiedBy>DELL</cp:lastModifiedBy>
  <cp:revision>81</cp:revision>
  <dcterms:created xsi:type="dcterms:W3CDTF">2012-06-06T01:30:27Z</dcterms:created>
  <dcterms:modified xsi:type="dcterms:W3CDTF">2014-04-28T12:58:00Z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