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notesMasterIdLst>
    <p:notesMasterId r:id="rId24"/>
  </p:notesMasterIdLst>
  <p:sldIdLst>
    <p:sldId id="256" r:id="rId2"/>
    <p:sldId id="279" r:id="rId3"/>
    <p:sldId id="257" r:id="rId4"/>
    <p:sldId id="260" r:id="rId5"/>
    <p:sldId id="259" r:id="rId6"/>
    <p:sldId id="261" r:id="rId7"/>
    <p:sldId id="273" r:id="rId8"/>
    <p:sldId id="277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8" r:id="rId20"/>
    <p:sldId id="276" r:id="rId21"/>
    <p:sldId id="274" r:id="rId22"/>
    <p:sldId id="280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248" autoAdjust="0"/>
  </p:normalViewPr>
  <p:slideViewPr>
    <p:cSldViewPr>
      <p:cViewPr varScale="1">
        <p:scale>
          <a:sx n="67" d="100"/>
          <a:sy n="67" d="100"/>
        </p:scale>
        <p:origin x="-14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DBAC3-C5A7-434F-86D7-0B3C3685CAF1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0001B-FC5E-4AB8-B835-918D5CD969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2961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001B-FC5E-4AB8-B835-918D5CD9697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646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001B-FC5E-4AB8-B835-918D5CD9697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0930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001B-FC5E-4AB8-B835-918D5CD96971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2252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001B-FC5E-4AB8-B835-918D5CD96971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9980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30001B-FC5E-4AB8-B835-918D5CD96971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584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614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405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815016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0149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12102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501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70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7627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3758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273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29830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1950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808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1061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39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667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2014-4-28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785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785786" y="928670"/>
            <a:ext cx="7715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/>
              <a:t>关于三维最小乘积生成树的一些研究</a:t>
            </a:r>
            <a:endParaRPr lang="zh-CN" altLang="en-US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3000364" y="2928934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绍兴市第一中学</a:t>
            </a:r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dirty="0" smtClean="0"/>
              <a:t>张恒捷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48746" y="2133600"/>
            <a:ext cx="5180008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46" y="2133600"/>
            <a:ext cx="5180008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463" y="2133600"/>
            <a:ext cx="5198574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1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463" y="2133600"/>
            <a:ext cx="5198574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1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463" y="2133600"/>
            <a:ext cx="5198574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463" y="2133600"/>
            <a:ext cx="5198574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91680" y="1893094"/>
            <a:ext cx="6591985" cy="3777622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类比卷包裹做法，假设已经找到了凸壳上的一个面</a:t>
            </a:r>
            <a:r>
              <a:rPr lang="en-US" altLang="zh-CN" sz="2800" dirty="0" smtClean="0"/>
              <a:t>ABC</a:t>
            </a:r>
            <a:r>
              <a:rPr lang="zh-CN" altLang="en-US" sz="2800" dirty="0" smtClean="0"/>
              <a:t>，要找点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使得</a:t>
            </a:r>
            <a:r>
              <a:rPr lang="en-US" altLang="zh-CN" sz="2800" dirty="0" smtClean="0"/>
              <a:t>ABD</a:t>
            </a:r>
            <a:r>
              <a:rPr lang="zh-CN" altLang="en-US" sz="2800" dirty="0" smtClean="0"/>
              <a:t>的一侧没有一个点。直接找可能比较困难，介绍一个作者找到的方法：找到离面</a:t>
            </a:r>
            <a:r>
              <a:rPr lang="en-US" altLang="zh-CN" sz="2800" dirty="0" smtClean="0"/>
              <a:t>ABC</a:t>
            </a:r>
            <a:r>
              <a:rPr lang="zh-CN" altLang="en-US" sz="2800" dirty="0" smtClean="0"/>
              <a:t>最远的点</a:t>
            </a:r>
            <a:r>
              <a:rPr lang="en-US" altLang="zh-CN" sz="2800" dirty="0" smtClean="0"/>
              <a:t>C‘</a:t>
            </a:r>
            <a:r>
              <a:rPr lang="zh-CN" altLang="en-US" sz="2800" dirty="0" smtClean="0"/>
              <a:t>，再找离面</a:t>
            </a:r>
            <a:r>
              <a:rPr lang="en-US" altLang="zh-CN" sz="2800" dirty="0" smtClean="0"/>
              <a:t>ABC’</a:t>
            </a:r>
            <a:r>
              <a:rPr lang="zh-CN" altLang="en-US" sz="2800" dirty="0" smtClean="0"/>
              <a:t>最远的点</a:t>
            </a:r>
            <a:r>
              <a:rPr lang="en-US" altLang="zh-CN" sz="2800" dirty="0" smtClean="0"/>
              <a:t>C''</a:t>
            </a:r>
            <a:r>
              <a:rPr lang="zh-CN" altLang="en-US" sz="2800" dirty="0" smtClean="0"/>
              <a:t>，不停地迭代即可找到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r>
              <a:rPr lang="zh-CN" altLang="en-US" sz="2800" dirty="0" smtClean="0"/>
              <a:t>为了方便，将所有点投影到以向量</a:t>
            </a:r>
            <a:r>
              <a:rPr lang="en-US" altLang="zh-CN" sz="2800" dirty="0" smtClean="0"/>
              <a:t>AB</a:t>
            </a:r>
            <a:r>
              <a:rPr lang="zh-CN" altLang="en-US" sz="2800" dirty="0" smtClean="0"/>
              <a:t>为法向量的平面上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三维的情况</a:t>
            </a:r>
            <a:endParaRPr lang="zh-CN" altLang="en-US" dirty="0"/>
          </a:p>
        </p:txBody>
      </p:sp>
      <p:pic>
        <p:nvPicPr>
          <p:cNvPr id="6" name="内容占位符 5" descr="1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7280" y="2133600"/>
            <a:ext cx="3742939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4414" y="2500306"/>
            <a:ext cx="6591985" cy="3777622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在所有点均为格点的时候，迭代次数不会超过</a:t>
            </a:r>
            <a:r>
              <a:rPr lang="en-US" altLang="zh-CN" sz="2400" dirty="0" smtClean="0"/>
              <a:t>log(</a:t>
            </a:r>
            <a:r>
              <a:rPr lang="zh-CN" altLang="en-US" sz="2400" dirty="0" smtClean="0"/>
              <a:t>平面大小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证明：设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可能存在的区域的面积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。假设现在已经找到了</a:t>
            </a:r>
            <a:r>
              <a:rPr lang="en-US" altLang="zh-CN" sz="2400" dirty="0" smtClean="0"/>
              <a:t>C’’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S’’</a:t>
            </a:r>
            <a:r>
              <a:rPr lang="zh-CN" altLang="en-US" sz="2400" dirty="0" smtClean="0"/>
              <a:t>为红色三角形的面积，新找到</a:t>
            </a:r>
            <a:r>
              <a:rPr lang="en-US" altLang="zh-CN" sz="2400" dirty="0" smtClean="0"/>
              <a:t>C’’’</a:t>
            </a:r>
            <a:r>
              <a:rPr lang="zh-CN" altLang="en-US" sz="2400" dirty="0" smtClean="0"/>
              <a:t>后，新的</a:t>
            </a:r>
            <a:r>
              <a:rPr lang="en-US" altLang="zh-CN" sz="2400" dirty="0" smtClean="0"/>
              <a:t>S’’’</a:t>
            </a:r>
            <a:r>
              <a:rPr lang="zh-CN" altLang="en-US" sz="2400" dirty="0" smtClean="0"/>
              <a:t>应该为紫色三角形的面积。由于直线</a:t>
            </a:r>
            <a:r>
              <a:rPr lang="en-US" altLang="zh-CN" sz="2400" dirty="0" smtClean="0"/>
              <a:t>AC’’ </a:t>
            </a:r>
            <a:r>
              <a:rPr lang="zh-CN" altLang="en-US" sz="2400" dirty="0" smtClean="0"/>
              <a:t>与直线</a:t>
            </a:r>
            <a:r>
              <a:rPr lang="en-US" altLang="zh-CN" sz="2400" dirty="0" smtClean="0"/>
              <a:t>PC’’’</a:t>
            </a:r>
            <a:r>
              <a:rPr lang="zh-CN" altLang="en-US" sz="2400" dirty="0" smtClean="0"/>
              <a:t>平行，所以</a:t>
            </a:r>
            <a:r>
              <a:rPr lang="en-US" altLang="zh-CN" sz="2400" dirty="0" smtClean="0"/>
              <a:t>S’’’</a:t>
            </a:r>
            <a:r>
              <a:rPr lang="zh-CN" altLang="en-US" sz="2400" dirty="0" smtClean="0"/>
              <a:t>至少在</a:t>
            </a:r>
            <a:r>
              <a:rPr lang="en-US" altLang="zh-CN" sz="2400" dirty="0" smtClean="0"/>
              <a:t>S’’</a:t>
            </a:r>
            <a:r>
              <a:rPr lang="zh-CN" altLang="en-US" sz="2400" dirty="0" smtClean="0"/>
              <a:t>的基础上缩小一半以上。在假设所有点都是格点的情况下，最终</a:t>
            </a:r>
            <a:r>
              <a:rPr lang="en-US" altLang="zh-CN" sz="2400" dirty="0" smtClean="0"/>
              <a:t>S&lt;1</a:t>
            </a:r>
            <a:r>
              <a:rPr lang="zh-CN" altLang="en-US" sz="2400" dirty="0" smtClean="0"/>
              <a:t>时，</a:t>
            </a:r>
            <a:r>
              <a:rPr lang="en-US" altLang="zh-CN" sz="2400" dirty="0" smtClean="0"/>
              <a:t>D</a:t>
            </a:r>
            <a:r>
              <a:rPr lang="zh-CN" altLang="en-US" sz="2400" dirty="0" smtClean="0"/>
              <a:t>点必定已经被找到了。</a:t>
            </a:r>
            <a:endParaRPr lang="zh-CN" altLang="en-US" sz="2400" dirty="0"/>
          </a:p>
        </p:txBody>
      </p:sp>
      <p:pic>
        <p:nvPicPr>
          <p:cNvPr id="4" name="内容占位符 5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90" y="0"/>
            <a:ext cx="2500298" cy="25238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800" dirty="0" smtClean="0"/>
              <a:t>复杂度：在三维的情况下，所有点均为格点且求一次最小生成树的复杂度为</a:t>
            </a:r>
            <a:r>
              <a:rPr lang="en-US" altLang="zh-CN" sz="2800" dirty="0" smtClean="0"/>
              <a:t>O(</a:t>
            </a:r>
            <a:r>
              <a:rPr lang="en-US" altLang="zh-CN" sz="2800" dirty="0" err="1" smtClean="0"/>
              <a:t>mlogm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，那么总复杂度为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O(h* log(area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*</a:t>
            </a:r>
            <a:r>
              <a:rPr lang="en-US" altLang="zh-CN" sz="2800" dirty="0" err="1" smtClean="0"/>
              <a:t>mlogm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zh-CN" altLang="en-US" sz="2800" dirty="0" smtClean="0"/>
              <a:t>其中</a:t>
            </a:r>
            <a:r>
              <a:rPr lang="en-US" altLang="zh-CN" sz="2800" dirty="0" smtClean="0"/>
              <a:t>h</a:t>
            </a:r>
            <a:r>
              <a:rPr lang="zh-CN" altLang="en-US" sz="2800" dirty="0" smtClean="0"/>
              <a:t>是凸包上的点数，</a:t>
            </a:r>
            <a:r>
              <a:rPr lang="en-US" altLang="zh-CN" sz="2800" dirty="0" smtClean="0"/>
              <a:t>area</a:t>
            </a:r>
            <a:r>
              <a:rPr lang="zh-CN" altLang="en-US" sz="2800" dirty="0" smtClean="0"/>
              <a:t>是平面大小。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7291" y="2133600"/>
            <a:ext cx="7177110" cy="377762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800" dirty="0" smtClean="0"/>
              <a:t>唐文斌在</a:t>
            </a:r>
            <a:r>
              <a:rPr lang="en-US" altLang="zh-CN" sz="2800" dirty="0" smtClean="0"/>
              <a:t>2012</a:t>
            </a:r>
            <a:r>
              <a:rPr lang="zh-CN" altLang="en-US" sz="2800" dirty="0" smtClean="0"/>
              <a:t>冬令营上提到过二维时的做法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扩展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三维最小乘积最小</a:t>
            </a:r>
            <a:r>
              <a:rPr lang="zh-CN" altLang="en-US" sz="2400" dirty="0" smtClean="0"/>
              <a:t>割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感谢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感谢中国计算机学会。</a:t>
            </a:r>
            <a:endParaRPr lang="en-US" altLang="zh-CN" sz="2400" dirty="0" smtClean="0"/>
          </a:p>
          <a:p>
            <a:r>
              <a:rPr lang="zh-CN" altLang="en-US" sz="2400" dirty="0" smtClean="0"/>
              <a:t>感谢我的指导老师陈合力，董烨华，游光辉长期以来的帮助</a:t>
            </a:r>
            <a:endParaRPr lang="en-US" altLang="zh-CN" sz="2400" dirty="0" smtClean="0"/>
          </a:p>
          <a:p>
            <a:r>
              <a:rPr lang="zh-CN" altLang="en-US" sz="2400" dirty="0" smtClean="0"/>
              <a:t>感谢绍兴一中的董宏华，俞鼎力的帮助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4400" dirty="0" smtClean="0"/>
              <a:t>谢谢大家的仔细聆听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三维最小乘积生成树的模型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n</a:t>
            </a:r>
            <a:r>
              <a:rPr lang="zh-CN" altLang="en-US" sz="2800" dirty="0" smtClean="0"/>
              <a:t>个点，</a:t>
            </a:r>
            <a:r>
              <a:rPr lang="en-US" altLang="zh-CN" sz="2800" dirty="0" smtClean="0"/>
              <a:t>m</a:t>
            </a:r>
            <a:r>
              <a:rPr lang="zh-CN" altLang="en-US" sz="2800" dirty="0" smtClean="0"/>
              <a:t>条边，每条边有</a:t>
            </a:r>
            <a:r>
              <a:rPr lang="en-US" altLang="zh-CN" sz="2800" dirty="0" err="1" smtClean="0"/>
              <a:t>a,b,c</a:t>
            </a:r>
            <a:r>
              <a:rPr lang="zh-CN" altLang="en-US" sz="2800" dirty="0" smtClean="0"/>
              <a:t>三种属性。求一个边集使得</a:t>
            </a:r>
            <a:r>
              <a:rPr lang="en-US" altLang="zh-CN" sz="2800" dirty="0" smtClean="0"/>
              <a:t>n</a:t>
            </a:r>
            <a:r>
              <a:rPr lang="zh-CN" altLang="en-US" sz="2800" dirty="0" smtClean="0"/>
              <a:t>个点通过选出的边能够两两到达。要求最小化边集中边的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属性之和与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属性之和与</a:t>
            </a:r>
            <a:r>
              <a:rPr lang="en-US" altLang="zh-CN" sz="2800" dirty="0" smtClean="0"/>
              <a:t>c</a:t>
            </a:r>
            <a:r>
              <a:rPr lang="zh-CN" altLang="en-US" sz="2800" dirty="0" smtClean="0"/>
              <a:t>属性之和的乘积。</a:t>
            </a:r>
            <a:endParaRPr lang="en-US" altLang="zh-CN" sz="2800" dirty="0"/>
          </a:p>
          <a:p>
            <a:r>
              <a:rPr lang="en-US" altLang="zh-CN" sz="2800" dirty="0" err="1" smtClean="0"/>
              <a:t>a,b,c</a:t>
            </a:r>
            <a:r>
              <a:rPr lang="zh-CN" altLang="en-US" sz="2800" dirty="0" smtClean="0"/>
              <a:t>均大于等于</a:t>
            </a:r>
            <a:r>
              <a:rPr lang="en-US" altLang="zh-CN" sz="2800" dirty="0" smtClean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先来回顾二维的做法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800" dirty="0" smtClean="0"/>
              <a:t>这时每条边只有两种属性</a:t>
            </a:r>
            <a:r>
              <a:rPr lang="en-US" altLang="zh-CN" sz="2800" dirty="0" err="1" smtClean="0"/>
              <a:t>a,b</a:t>
            </a:r>
            <a:endParaRPr lang="en-US" altLang="zh-CN" sz="2800" dirty="0" smtClean="0"/>
          </a:p>
          <a:p>
            <a:r>
              <a:rPr lang="zh-CN" altLang="en-US" sz="2800" dirty="0" smtClean="0"/>
              <a:t>对于一个可行的方案，把此方案下的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属性之和与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属性之和当做二维笛卡尔平面上的坐标，一个方案就对应为一个点。</a:t>
            </a:r>
            <a:endParaRPr lang="en-US" altLang="zh-CN" sz="2800" dirty="0" smtClean="0"/>
          </a:p>
          <a:p>
            <a:r>
              <a:rPr lang="zh-CN" altLang="en-US" sz="2800" dirty="0" smtClean="0"/>
              <a:t>在所有点中，只有在下凸壳上的点会成为答案。</a:t>
            </a:r>
          </a:p>
          <a:p>
            <a:r>
              <a:rPr lang="zh-CN" altLang="en-US" sz="2800" dirty="0" smtClean="0"/>
              <a:t>只要找到所有下凸壳上的点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定义</a:t>
            </a:r>
            <a:r>
              <a:rPr lang="en-US" altLang="zh-CN" sz="2400" dirty="0" smtClean="0"/>
              <a:t>work(A,B)</a:t>
            </a:r>
            <a:r>
              <a:rPr lang="zh-CN" altLang="en-US" sz="2400" dirty="0" smtClean="0"/>
              <a:t>为寻找在与</a:t>
            </a:r>
            <a:r>
              <a:rPr lang="en-US" altLang="zh-CN" sz="2400" dirty="0" smtClean="0"/>
              <a:t>AB</a:t>
            </a:r>
            <a:r>
              <a:rPr lang="zh-CN" altLang="en-US" sz="2400" dirty="0" smtClean="0"/>
              <a:t>连线垂直，方向与原点相反的向量上投影最小的点。</a:t>
            </a:r>
            <a:endParaRPr lang="en-US" altLang="zh-CN" sz="2400" dirty="0" smtClean="0"/>
          </a:p>
          <a:p>
            <a:r>
              <a:rPr lang="zh-CN" altLang="en-US" sz="2400" dirty="0" smtClean="0"/>
              <a:t>投影可累加</a:t>
            </a:r>
            <a:endParaRPr lang="en-US" altLang="zh-CN" sz="2400" dirty="0" smtClean="0"/>
          </a:p>
          <a:p>
            <a:r>
              <a:rPr lang="zh-CN" altLang="en-US" sz="2400" dirty="0" smtClean="0"/>
              <a:t>将每条边的权值重新设为投影的长度</a:t>
            </a:r>
            <a:endParaRPr lang="en-US" altLang="zh-CN" sz="2400" dirty="0" smtClean="0"/>
          </a:p>
          <a:p>
            <a:r>
              <a:rPr lang="zh-CN" altLang="en-US" sz="2400" dirty="0" smtClean="0"/>
              <a:t>求出方案</a:t>
            </a:r>
            <a:endParaRPr lang="en-US" altLang="zh-CN" sz="2400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4143380"/>
            <a:ext cx="2214578" cy="2015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假设</a:t>
            </a:r>
            <a:r>
              <a:rPr lang="en-US" altLang="zh-CN" sz="2400" dirty="0" smtClean="0"/>
              <a:t>work(A,B) </a:t>
            </a:r>
            <a:r>
              <a:rPr lang="zh-CN" altLang="en-US" sz="2400" dirty="0" smtClean="0"/>
              <a:t>找到了点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，那么递归调用</a:t>
            </a:r>
            <a:r>
              <a:rPr lang="en-US" altLang="zh-CN" sz="2400" dirty="0" smtClean="0"/>
              <a:t>work(A,C)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work(C,B)</a:t>
            </a:r>
            <a:r>
              <a:rPr lang="zh-CN" altLang="en-US" sz="2400" dirty="0" smtClean="0"/>
              <a:t>就可以找到下凸壳在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之间的所有点了。</a:t>
            </a:r>
          </a:p>
          <a:p>
            <a:endParaRPr lang="zh-CN" altLang="en-US" sz="2400" dirty="0"/>
          </a:p>
        </p:txBody>
      </p:sp>
      <p:pic>
        <p:nvPicPr>
          <p:cNvPr id="4" name="内容占位符 3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39" y="3500438"/>
            <a:ext cx="2994877" cy="30208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三维的情况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与二维类似，在所有点中，只有在下凸壳上的点会成为答案。</a:t>
            </a:r>
          </a:p>
          <a:p>
            <a:r>
              <a:rPr lang="zh-CN" altLang="en-US" sz="2800" dirty="0" smtClean="0"/>
              <a:t>三维凸包与二维凸包不同，因此直接套用二维的做法是不行的</a:t>
            </a:r>
            <a:endParaRPr lang="en-US" altLang="zh-CN" sz="2800" dirty="0" smtClean="0"/>
          </a:p>
          <a:p>
            <a:r>
              <a:rPr lang="zh-CN" altLang="en-US" sz="2800" dirty="0" smtClean="0"/>
              <a:t>但是思想是相同的，都是在“隐藏”的点中找到凸包</a:t>
            </a:r>
            <a:endParaRPr lang="en-US" altLang="zh-CN" sz="2800" dirty="0" smtClean="0"/>
          </a:p>
          <a:p>
            <a:r>
              <a:rPr lang="zh-CN" altLang="en-US" sz="2800" dirty="0" smtClean="0"/>
              <a:t>卷包裹法是个不错的选择</a:t>
            </a:r>
            <a:endParaRPr lang="en-US" altLang="zh-CN" sz="2800" dirty="0" smtClean="0"/>
          </a:p>
          <a:p>
            <a:pPr>
              <a:buNone/>
            </a:pPr>
            <a:endParaRPr lang="en-US" altLang="zh-CN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3D</a:t>
            </a:r>
            <a:r>
              <a:rPr lang="zh-CN" altLang="en-US" dirty="0" smtClean="0"/>
              <a:t>凸包的卷包裹做法</a:t>
            </a:r>
            <a:endParaRPr lang="zh-CN" altLang="en-US" dirty="0"/>
          </a:p>
        </p:txBody>
      </p:sp>
      <p:pic>
        <p:nvPicPr>
          <p:cNvPr id="4" name="内容占位符 3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746" y="2133600"/>
            <a:ext cx="5180008" cy="37782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256</TotalTime>
  <Words>686</Words>
  <Application>Microsoft Office PowerPoint</Application>
  <PresentationFormat>全屏显示(4:3)</PresentationFormat>
  <Paragraphs>57</Paragraphs>
  <Slides>22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丝状</vt:lpstr>
      <vt:lpstr>幻灯片 1</vt:lpstr>
      <vt:lpstr>幻灯片 2</vt:lpstr>
      <vt:lpstr>三维最小乘积生成树的模型</vt:lpstr>
      <vt:lpstr>先来回顾二维的做法</vt:lpstr>
      <vt:lpstr>二维的情况</vt:lpstr>
      <vt:lpstr>二维的情况</vt:lpstr>
      <vt:lpstr>二维的情况</vt:lpstr>
      <vt:lpstr>三维的情况</vt:lpstr>
      <vt:lpstr>3D凸包的卷包裹做法</vt:lpstr>
      <vt:lpstr>3D凸包的卷包裹做法</vt:lpstr>
      <vt:lpstr>3D凸包的卷包裹做法</vt:lpstr>
      <vt:lpstr>3D凸包的卷包裹做法</vt:lpstr>
      <vt:lpstr>3D凸包的卷包裹做法</vt:lpstr>
      <vt:lpstr>3D凸包的卷包裹做法</vt:lpstr>
      <vt:lpstr>3D凸包的卷包裹做法</vt:lpstr>
      <vt:lpstr>三维的情况</vt:lpstr>
      <vt:lpstr>三维的情况</vt:lpstr>
      <vt:lpstr>三维的情况</vt:lpstr>
      <vt:lpstr>三维的情况</vt:lpstr>
      <vt:lpstr>扩展</vt:lpstr>
      <vt:lpstr>感谢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33</cp:revision>
  <dcterms:modified xsi:type="dcterms:W3CDTF">2014-04-28T15:23:00Z</dcterms:modified>
</cp:coreProperties>
</file>