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t="1097" r="13150" b="183"/>
          <a:stretch/>
        </p:blipFill>
        <p:spPr>
          <a:xfrm>
            <a:off x="0" y="0"/>
            <a:ext cx="9146186" cy="6858000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23950" y="3725114"/>
            <a:ext cx="5616884" cy="591299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98241" y="2322535"/>
            <a:ext cx="5616884" cy="13349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6104" t="13231" r="15164" b="16873"/>
          <a:stretch/>
        </p:blipFill>
        <p:spPr>
          <a:xfrm>
            <a:off x="1114424" y="1194728"/>
            <a:ext cx="3051175" cy="12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16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26" y="50801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8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456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8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6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7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3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186" cy="6858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186" y="0"/>
            <a:ext cx="9144000" cy="6858000"/>
          </a:xfrm>
          <a:prstGeom prst="rect">
            <a:avLst/>
          </a:prstGeom>
          <a:solidFill>
            <a:srgbClr val="300D1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0" y="857250"/>
            <a:ext cx="91440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4350" y="1133475"/>
            <a:ext cx="8139644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4350" y="61240"/>
            <a:ext cx="8139644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+mj-ea"/>
          <a:ea typeface="+mj-ea"/>
          <a:cs typeface="+mj-cs"/>
        </a:defRPr>
      </a:lvl1pPr>
    </p:titleStyle>
    <p:bodyStyle>
      <a:lvl1pPr marL="271463" indent="-271463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271463" indent="-271463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浙江余姚中学  张浩威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消消看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111</a:t>
            </a:r>
            <a:r>
              <a:rPr lang="zh-CN" altLang="en-US" dirty="0" smtClean="0"/>
              <a:t>*</a:t>
            </a:r>
            <a:r>
              <a:rPr lang="en-US" altLang="zh-CN" dirty="0" smtClean="0"/>
              <a:t>111</a:t>
            </a:r>
            <a:r>
              <a:rPr lang="zh-CN" altLang="en-US" dirty="0" smtClean="0"/>
              <a:t>的</a:t>
            </a:r>
            <a:r>
              <a:rPr lang="zh-CN" altLang="en-US" dirty="0"/>
              <a:t>矩阵。</a:t>
            </a:r>
            <a:endParaRPr lang="en-US" altLang="zh-CN" dirty="0"/>
          </a:p>
          <a:p>
            <a:r>
              <a:rPr lang="zh-CN" altLang="en-US" dirty="0"/>
              <a:t>消除任意个数的联通块都不会获得分数。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/>
              <a:t>-x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只有可能存在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种颜色。</a:t>
            </a:r>
            <a:endParaRPr lang="en-US" altLang="zh-CN" dirty="0" smtClean="0"/>
          </a:p>
          <a:p>
            <a:r>
              <a:rPr lang="zh-CN" altLang="en-US" dirty="0" smtClean="0"/>
              <a:t>仅仅只有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种颜色，考虑暴力。</a:t>
            </a:r>
            <a:endParaRPr lang="en-US" altLang="zh-CN" dirty="0"/>
          </a:p>
          <a:p>
            <a:r>
              <a:rPr lang="zh-CN" altLang="en-US" dirty="0" smtClean="0"/>
              <a:t>每次随机一个联通块，将其消除。</a:t>
            </a:r>
            <a:endParaRPr lang="en-US" altLang="zh-CN" dirty="0" smtClean="0"/>
          </a:p>
          <a:p>
            <a:r>
              <a:rPr lang="zh-CN" altLang="en-US" dirty="0" smtClean="0"/>
              <a:t>最终有一定概率能消除完整个矩阵，且这个概率是非常靠谱的。</a:t>
            </a:r>
            <a:endParaRPr lang="en-US" altLang="zh-CN" dirty="0" smtClean="0"/>
          </a:p>
          <a:p>
            <a:r>
              <a:rPr lang="zh-CN" altLang="en-US" dirty="0" smtClean="0"/>
              <a:t>多随机几次就能消完啦。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3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256584" cy="526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111</a:t>
            </a:r>
            <a:r>
              <a:rPr lang="zh-CN" altLang="en-US" dirty="0"/>
              <a:t>*</a:t>
            </a:r>
            <a:r>
              <a:rPr lang="en-US" altLang="zh-CN" dirty="0"/>
              <a:t>111</a:t>
            </a:r>
            <a:r>
              <a:rPr lang="zh-CN" altLang="en-US" dirty="0"/>
              <a:t>的矩阵。</a:t>
            </a:r>
            <a:endParaRPr lang="en-US" altLang="zh-CN" dirty="0"/>
          </a:p>
          <a:p>
            <a:r>
              <a:rPr lang="zh-CN" altLang="en-US" dirty="0"/>
              <a:t>消除任意个数的联通块都不会获得分数。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/>
              <a:t>-x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只有可能</a:t>
            </a:r>
            <a:r>
              <a:rPr lang="zh-CN" altLang="en-US" dirty="0" smtClean="0"/>
              <a:t>存在</a:t>
            </a:r>
            <a:r>
              <a:rPr lang="en-US" altLang="zh-CN" dirty="0"/>
              <a:t>4</a:t>
            </a:r>
            <a:r>
              <a:rPr lang="zh-CN" altLang="en-US" dirty="0" smtClean="0"/>
              <a:t>种</a:t>
            </a:r>
            <a:r>
              <a:rPr lang="zh-CN" altLang="en-US" dirty="0"/>
              <a:t>颜色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每次随机一个矩阵，将其消除，有一定概率消完整个矩阵。但这个概率非常不靠谱。</a:t>
            </a:r>
            <a:endParaRPr lang="en-US" altLang="zh-CN" dirty="0" smtClean="0"/>
          </a:p>
          <a:p>
            <a:r>
              <a:rPr lang="zh-CN" altLang="en-US" dirty="0" smtClean="0"/>
              <a:t>加上一定剪枝。</a:t>
            </a:r>
            <a:endParaRPr lang="en-US" altLang="zh-CN" dirty="0" smtClean="0"/>
          </a:p>
          <a:p>
            <a:r>
              <a:rPr lang="zh-CN" altLang="en-US" dirty="0" smtClean="0"/>
              <a:t>优先消除个数较小的联通块。</a:t>
            </a:r>
            <a:endParaRPr lang="en-US" altLang="zh-CN" dirty="0" smtClean="0"/>
          </a:p>
          <a:p>
            <a:r>
              <a:rPr lang="zh-CN" altLang="en-US" dirty="0" smtClean="0"/>
              <a:t>优先消除行较少的联通块。</a:t>
            </a:r>
            <a:endParaRPr lang="en-US" altLang="zh-CN" dirty="0" smtClean="0"/>
          </a:p>
          <a:p>
            <a:r>
              <a:rPr lang="zh-CN" altLang="en-US" dirty="0" smtClean="0"/>
              <a:t>当最后只剩下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个方块时，暴力每一种消除方案。</a:t>
            </a:r>
            <a:endParaRPr lang="en-US" altLang="zh-CN" dirty="0" smtClean="0"/>
          </a:p>
          <a:p>
            <a:r>
              <a:rPr lang="zh-CN" altLang="en-US" dirty="0" smtClean="0"/>
              <a:t>就能通过该测试点啦。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506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547260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500</a:t>
            </a:r>
            <a:r>
              <a:rPr lang="zh-CN" altLang="en-US" dirty="0" smtClean="0"/>
              <a:t>*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的</a:t>
            </a:r>
            <a:r>
              <a:rPr lang="zh-CN" altLang="en-US" dirty="0"/>
              <a:t>矩阵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一次性消除个数为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个的联通块获得</a:t>
            </a:r>
            <a:r>
              <a:rPr lang="en-US" altLang="zh-CN" dirty="0" smtClean="0"/>
              <a:t>2x-1</a:t>
            </a:r>
            <a:r>
              <a:rPr lang="zh-CN" altLang="en-US" dirty="0" smtClean="0"/>
              <a:t>分。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/>
              <a:t>-x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由得分情况可知，将同一种颜色放在一起消除肯定是最优的，最终剩余方块个数越少越好。</a:t>
            </a:r>
            <a:endParaRPr lang="en-US" altLang="zh-CN" dirty="0" smtClean="0"/>
          </a:p>
          <a:p>
            <a:r>
              <a:rPr lang="zh-CN" altLang="en-US" dirty="0" smtClean="0"/>
              <a:t>观察每一行每一列，能发现有一种颜色存在很多，多种颜色存在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个。可以联想到这种颜色是被其它颜色覆盖了。</a:t>
            </a:r>
            <a:endParaRPr lang="en-US" altLang="zh-CN" dirty="0" smtClean="0"/>
          </a:p>
          <a:p>
            <a:r>
              <a:rPr lang="zh-CN" altLang="en-US" dirty="0" smtClean="0"/>
              <a:t>每次消除只有一种颜色的一行或者一列。</a:t>
            </a:r>
            <a:endParaRPr lang="en-US" altLang="zh-CN" dirty="0"/>
          </a:p>
          <a:p>
            <a:r>
              <a:rPr lang="zh-CN" altLang="en-US" dirty="0" smtClean="0"/>
              <a:t>一定能达到最优解。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5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184576" cy="519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100101</a:t>
            </a:r>
            <a:r>
              <a:rPr lang="zh-CN" altLang="en-US" dirty="0" smtClean="0"/>
              <a:t>的</a:t>
            </a:r>
            <a:r>
              <a:rPr lang="zh-CN" altLang="en-US" dirty="0"/>
              <a:t>矩阵。</a:t>
            </a:r>
            <a:endParaRPr lang="en-US" altLang="zh-CN" dirty="0"/>
          </a:p>
          <a:p>
            <a:r>
              <a:rPr lang="zh-CN" altLang="en-US" dirty="0"/>
              <a:t>一次性消除个数为</a:t>
            </a:r>
            <a:r>
              <a:rPr lang="en-US" altLang="zh-CN" dirty="0"/>
              <a:t>x</a:t>
            </a:r>
            <a:r>
              <a:rPr lang="zh-CN" altLang="en-US" dirty="0" smtClean="0"/>
              <a:t>个的联通</a:t>
            </a:r>
            <a:r>
              <a:rPr lang="zh-CN" altLang="en-US" dirty="0"/>
              <a:t>块</a:t>
            </a:r>
            <a:r>
              <a:rPr lang="zh-CN" altLang="en-US" dirty="0" smtClean="0"/>
              <a:t>获得的分数与</a:t>
            </a:r>
            <a:r>
              <a:rPr lang="en-US" altLang="zh-CN" dirty="0" smtClean="0"/>
              <a:t>x-1</a:t>
            </a:r>
            <a:r>
              <a:rPr lang="zh-CN" altLang="en-US" dirty="0" smtClean="0"/>
              <a:t>的分数增长在不超过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的范围内浮动。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</a:t>
            </a:r>
            <a:r>
              <a:rPr lang="zh-CN" altLang="en-US" dirty="0" smtClean="0"/>
              <a:t>方块获得的分数与</a:t>
            </a:r>
            <a:r>
              <a:rPr lang="en-US" altLang="zh-CN" dirty="0" smtClean="0"/>
              <a:t>x-1</a:t>
            </a:r>
            <a:r>
              <a:rPr lang="zh-CN" altLang="en-US" dirty="0" smtClean="0"/>
              <a:t>的分数增长在不超过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的范围内浮动。</a:t>
            </a:r>
            <a:endParaRPr lang="en-US" altLang="zh-CN" dirty="0"/>
          </a:p>
          <a:p>
            <a:r>
              <a:rPr lang="zh-CN" altLang="en-US" dirty="0" smtClean="0"/>
              <a:t>由得分情况可知</a:t>
            </a:r>
            <a:r>
              <a:rPr lang="zh-CN" altLang="en-US" dirty="0" smtClean="0"/>
              <a:t>，消除的方块个数不一定</a:t>
            </a:r>
            <a:r>
              <a:rPr lang="zh-CN" altLang="en-US" dirty="0" smtClean="0"/>
              <a:t>越多越好。</a:t>
            </a:r>
            <a:endParaRPr lang="en-US" altLang="zh-CN" dirty="0" smtClean="0"/>
          </a:p>
          <a:p>
            <a:r>
              <a:rPr lang="zh-CN" altLang="en-US" dirty="0" smtClean="0"/>
              <a:t>观察每一种颜色，能发现基本上是相邻的。出现不相邻的情况只有可能是被某种颜色分开了，但那种颜色最多只会出现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个，因此一定不会出现合并。</a:t>
            </a:r>
            <a:endParaRPr lang="en-US" altLang="zh-CN" dirty="0" smtClean="0"/>
          </a:p>
          <a:p>
            <a:r>
              <a:rPr lang="zh-CN" altLang="en-US" dirty="0" smtClean="0"/>
              <a:t>那么我们直接用</a:t>
            </a:r>
            <a:r>
              <a:rPr lang="en-US" altLang="zh-CN" dirty="0" smtClean="0"/>
              <a:t>01</a:t>
            </a:r>
            <a:r>
              <a:rPr lang="zh-CN" altLang="en-US" dirty="0" smtClean="0"/>
              <a:t>背包做就可以了。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4675"/>
            <a:ext cx="9144000" cy="19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15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233</a:t>
            </a:r>
            <a:r>
              <a:rPr lang="zh-CN" altLang="en-US" dirty="0" smtClean="0"/>
              <a:t>*</a:t>
            </a:r>
            <a:r>
              <a:rPr lang="en-US" altLang="zh-CN" dirty="0" smtClean="0"/>
              <a:t>233</a:t>
            </a:r>
            <a:r>
              <a:rPr lang="zh-CN" altLang="en-US" dirty="0" smtClean="0"/>
              <a:t>的</a:t>
            </a:r>
            <a:r>
              <a:rPr lang="zh-CN" altLang="en-US" dirty="0"/>
              <a:t>矩阵。</a:t>
            </a:r>
            <a:endParaRPr lang="en-US" altLang="zh-CN" dirty="0"/>
          </a:p>
          <a:p>
            <a:r>
              <a:rPr lang="zh-CN" altLang="en-US" dirty="0"/>
              <a:t>一次性消除个数为</a:t>
            </a:r>
            <a:r>
              <a:rPr lang="en-US" altLang="zh-CN" dirty="0"/>
              <a:t>x</a:t>
            </a:r>
            <a:r>
              <a:rPr lang="zh-CN" altLang="en-US" dirty="0"/>
              <a:t>个的联通块</a:t>
            </a:r>
            <a:r>
              <a:rPr lang="zh-CN" altLang="en-US" dirty="0" smtClean="0"/>
              <a:t>获得</a:t>
            </a:r>
            <a:r>
              <a:rPr lang="en-US" altLang="zh-CN" dirty="0" smtClean="0"/>
              <a:t>x(x-1)/2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 smtClean="0"/>
              <a:t>-10000x-10000</a:t>
            </a:r>
            <a:r>
              <a:rPr lang="zh-CN" altLang="en-US" dirty="0" smtClean="0"/>
              <a:t>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由得分情况可知，将同一种颜色放在一起消除肯定是最优</a:t>
            </a:r>
            <a:r>
              <a:rPr lang="zh-CN" altLang="en-US" dirty="0" smtClean="0"/>
              <a:t>的，最终剩余方块个数越少越好。</a:t>
            </a:r>
            <a:endParaRPr lang="en-US" altLang="zh-CN" dirty="0"/>
          </a:p>
          <a:p>
            <a:pPr algn="l"/>
            <a:r>
              <a:rPr lang="zh-CN" altLang="en-US" dirty="0" smtClean="0"/>
              <a:t>观察每一种颜色，它们一定处于同一个联通块中。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观察每一个联通块，它们只有可能是“</a:t>
            </a:r>
            <a:r>
              <a:rPr lang="en-US" altLang="zh-CN" dirty="0" smtClean="0"/>
              <a:t>L</a:t>
            </a:r>
            <a:r>
              <a:rPr lang="zh-CN" altLang="en-US" dirty="0" smtClean="0"/>
              <a:t>”型，“一”型或是单点。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因此从上往下消每次一定能找到一个联通块，使得消除该联通块后不存在其它联通块产生掉落。模拟这个过程即可。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8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0150"/>
            <a:ext cx="518457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8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出题灵感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一道好的提交答案题，不应该出现</a:t>
            </a:r>
            <a:r>
              <a:rPr lang="en-US" altLang="zh-CN" dirty="0"/>
              <a:t>0</a:t>
            </a:r>
            <a:r>
              <a:rPr lang="zh-CN" altLang="en-US" dirty="0"/>
              <a:t>分或者是</a:t>
            </a:r>
            <a:r>
              <a:rPr lang="en-US" altLang="zh-CN" dirty="0"/>
              <a:t>100</a:t>
            </a:r>
            <a:r>
              <a:rPr lang="zh-CN" altLang="en-US" dirty="0"/>
              <a:t>分，根据选手的个人水平与比赛经验来获得相应分数，在考试结束后</a:t>
            </a:r>
            <a:r>
              <a:rPr lang="zh-CN" altLang="en-US" dirty="0" smtClean="0"/>
              <a:t>，选手仍对</a:t>
            </a:r>
            <a:r>
              <a:rPr lang="zh-CN" altLang="en-US" dirty="0"/>
              <a:t>这道题目意犹未尽。</a:t>
            </a:r>
            <a:endParaRPr lang="en-US" altLang="zh-CN" dirty="0"/>
          </a:p>
          <a:p>
            <a:r>
              <a:rPr lang="zh-CN" altLang="en-US" dirty="0" smtClean="0"/>
              <a:t>在看到许多精彩的提交答案题时，令我在意的不是提交答案题本身，而是出题人。</a:t>
            </a:r>
            <a:endParaRPr lang="en-US" altLang="zh-CN" dirty="0"/>
          </a:p>
          <a:p>
            <a:r>
              <a:rPr lang="zh-CN" altLang="en-US" dirty="0" smtClean="0"/>
              <a:t>我羡慕他们能有这样丰富多彩的思维。</a:t>
            </a:r>
            <a:endParaRPr lang="en-US" altLang="zh-CN" dirty="0" smtClean="0"/>
          </a:p>
          <a:p>
            <a:r>
              <a:rPr lang="zh-CN" altLang="en-US" dirty="0" smtClean="0"/>
              <a:t>我渴望有一道属于自己的提交答案题。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15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</a:t>
            </a:r>
            <a:r>
              <a:rPr lang="zh-CN" altLang="en-US" dirty="0"/>
              <a:t>矩阵。</a:t>
            </a:r>
            <a:endParaRPr lang="en-US" altLang="zh-CN" dirty="0"/>
          </a:p>
          <a:p>
            <a:r>
              <a:rPr lang="zh-CN" altLang="en-US" dirty="0"/>
              <a:t>一次性消除个数为</a:t>
            </a:r>
            <a:r>
              <a:rPr lang="en-US" altLang="zh-CN" dirty="0"/>
              <a:t>x</a:t>
            </a:r>
            <a:r>
              <a:rPr lang="zh-CN" altLang="en-US" dirty="0"/>
              <a:t>个的联通块获得</a:t>
            </a:r>
            <a:r>
              <a:rPr lang="en-US" altLang="zh-CN" dirty="0"/>
              <a:t>x(x-1)/2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 smtClean="0"/>
              <a:t>-x-1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/>
              <a:t>由得分情况可知，将同一种颜色放在一起消除肯定是最优的，最终剩余方块个数越少越好。</a:t>
            </a:r>
            <a:endParaRPr lang="en-US" altLang="zh-CN" dirty="0"/>
          </a:p>
          <a:p>
            <a:r>
              <a:rPr lang="zh-CN" altLang="en-US" dirty="0" smtClean="0"/>
              <a:t>对于每一列分开观察，发现颜色的编号会越来越大，这就启发我们每一列都是互相独立的。</a:t>
            </a:r>
            <a:endParaRPr lang="en-US" altLang="zh-CN" dirty="0" smtClean="0"/>
          </a:p>
          <a:p>
            <a:r>
              <a:rPr lang="zh-CN" altLang="en-US" dirty="0" smtClean="0"/>
              <a:t>因此该测试点可以转变为一个</a:t>
            </a:r>
            <a:r>
              <a:rPr lang="en-US" altLang="zh-CN" dirty="0" smtClean="0"/>
              <a:t>1*100</a:t>
            </a:r>
            <a:r>
              <a:rPr lang="zh-CN" altLang="en-US" dirty="0" smtClean="0"/>
              <a:t>的矩阵求最大分数的问题了。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4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由于方块在一起消除肯定比分开来消除更优。</a:t>
            </a:r>
            <a:endParaRPr lang="en-US" altLang="zh-CN" dirty="0" smtClean="0"/>
          </a:p>
          <a:p>
            <a:r>
              <a:rPr lang="zh-CN" altLang="en-US" dirty="0" smtClean="0"/>
              <a:t>因此我们可以通过区间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来解决这个问题。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表示完全消完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个方块能得到的最高分。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][k]+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[k+1][j]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要注意左右两端点一起消除的情况。</a:t>
            </a:r>
            <a:endParaRPr lang="en-US" altLang="zh-CN" dirty="0" smtClean="0"/>
          </a:p>
          <a:p>
            <a:r>
              <a:rPr lang="zh-CN" altLang="en-US" dirty="0" smtClean="0"/>
              <a:t>即在</a:t>
            </a:r>
            <a:r>
              <a:rPr lang="en-US" altLang="zh-CN" dirty="0" err="1" smtClean="0"/>
              <a:t>i~j</a:t>
            </a:r>
            <a:r>
              <a:rPr lang="zh-CN" altLang="en-US" dirty="0" smtClean="0"/>
              <a:t>中，先消除若干方块，这样之后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</a:t>
            </a:r>
            <a:r>
              <a:rPr lang="zh-CN" altLang="en-US" dirty="0" smtClean="0"/>
              <a:t>能够一起消除，这里需要再通过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来解决。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4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42988"/>
            <a:ext cx="568863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1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30</a:t>
            </a:r>
            <a:r>
              <a:rPr lang="zh-CN" altLang="en-US" dirty="0" smtClean="0"/>
              <a:t>*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的矩阵。</a:t>
            </a:r>
            <a:endParaRPr lang="en-US" altLang="zh-CN" dirty="0" smtClean="0"/>
          </a:p>
          <a:p>
            <a:r>
              <a:rPr lang="zh-CN" altLang="en-US" dirty="0"/>
              <a:t>消除任意个数的联通块都不会获得分数。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/>
              <a:t>-x</a:t>
            </a:r>
            <a:r>
              <a:rPr lang="zh-CN" altLang="en-US" dirty="0"/>
              <a:t>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特别的，最后剩余</a:t>
            </a:r>
            <a:r>
              <a:rPr lang="en-US" altLang="zh-CN" dirty="0" smtClean="0"/>
              <a:t>60000</a:t>
            </a:r>
            <a:r>
              <a:rPr lang="zh-CN" altLang="en-US" dirty="0" smtClean="0"/>
              <a:t>个方块，会获得</a:t>
            </a:r>
            <a:r>
              <a:rPr lang="en-US" altLang="zh-CN" dirty="0" smtClean="0"/>
              <a:t>60000</a:t>
            </a:r>
            <a:r>
              <a:rPr lang="zh-CN" altLang="en-US" dirty="0" smtClean="0"/>
              <a:t>分，一次性消除</a:t>
            </a:r>
            <a:r>
              <a:rPr lang="en-US" altLang="zh-CN" dirty="0" smtClean="0"/>
              <a:t>24725</a:t>
            </a:r>
            <a:r>
              <a:rPr lang="zh-CN" altLang="en-US" dirty="0" smtClean="0"/>
              <a:t>个方块，将会获得</a:t>
            </a:r>
            <a:r>
              <a:rPr lang="en-US" altLang="zh-CN" dirty="0" smtClean="0"/>
              <a:t>233333333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这样子的得分情况，就警示我们要尽可能地去消除这样一个大小的联通块。</a:t>
            </a:r>
            <a:endParaRPr lang="en-US" altLang="zh-CN" dirty="0" smtClean="0"/>
          </a:p>
          <a:p>
            <a:r>
              <a:rPr lang="zh-CN" altLang="en-US" dirty="0" smtClean="0"/>
              <a:t>观察每一个联通块，我们发现除了颜色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以外的颜色，都构成了一个空心矩阵。如果从大到小消除矩阵，是不会出现矩阵中部分颜色掉落的情况的。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21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那么我们可以大胆猜测，消除一个空心矩阵相当于是放出若干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号颜色。我们的目标是让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号颜色的个数刚好等于</a:t>
            </a:r>
            <a:r>
              <a:rPr lang="en-US" altLang="zh-CN" dirty="0" smtClean="0"/>
              <a:t>24725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zh-CN" altLang="en-US" dirty="0" smtClean="0"/>
              <a:t>对于其中两个矩阵，若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恰好包含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（不存在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），那么让</a:t>
            </a:r>
            <a:r>
              <a:rPr lang="en-US" altLang="zh-CN" dirty="0" smtClean="0"/>
              <a:t>A</a:t>
            </a:r>
            <a:r>
              <a:rPr lang="zh-CN" altLang="en-US" dirty="0" smtClean="0"/>
              <a:t>连向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。将</a:t>
            </a:r>
            <a:r>
              <a:rPr lang="en-US" altLang="zh-CN" dirty="0" smtClean="0"/>
              <a:t>1</a:t>
            </a:r>
            <a:r>
              <a:rPr lang="zh-CN" altLang="en-US" dirty="0" smtClean="0"/>
              <a:t>向所有没有父亲的点连边，这样就能构成一棵树。</a:t>
            </a:r>
            <a:endParaRPr lang="en-US" altLang="zh-CN" dirty="0" smtClean="0"/>
          </a:p>
          <a:p>
            <a:r>
              <a:rPr lang="zh-CN" altLang="en-US" dirty="0" smtClean="0"/>
              <a:t>其中每个点的点权都表示消除这种颜色会放出多少颜色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这样我们的目标就变成了寻找包含根节点的联通块，且该联通块的点权和等于</a:t>
            </a:r>
            <a:r>
              <a:rPr lang="en-US" altLang="zh-CN" dirty="0" smtClean="0"/>
              <a:t>24725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是树形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的一个经典问题。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0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3" y="2990850"/>
            <a:ext cx="8892480" cy="72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一般做法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每次随机消除一个联通块。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7</a:t>
            </a:r>
            <a:r>
              <a:rPr lang="zh-CN" altLang="en-US" dirty="0" smtClean="0"/>
              <a:t>号点与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号点，不消除任意联通块。</a:t>
            </a:r>
            <a:endParaRPr lang="en-US" altLang="zh-CN" dirty="0" smtClean="0"/>
          </a:p>
          <a:p>
            <a:r>
              <a:rPr lang="zh-CN" altLang="en-US" dirty="0" smtClean="0"/>
              <a:t>能得到超过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分的高分！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91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考察要点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数据分析能力。</a:t>
            </a:r>
            <a:endParaRPr lang="en-US" altLang="zh-CN" dirty="0" smtClean="0"/>
          </a:p>
          <a:p>
            <a:r>
              <a:rPr lang="zh-CN" altLang="en-US" dirty="0" smtClean="0"/>
              <a:t>建模能力。</a:t>
            </a:r>
            <a:endParaRPr lang="en-US" altLang="zh-CN" dirty="0" smtClean="0"/>
          </a:p>
          <a:p>
            <a:r>
              <a:rPr lang="zh-CN" altLang="en-US" dirty="0"/>
              <a:t>爆</a:t>
            </a:r>
            <a:r>
              <a:rPr lang="zh-CN" altLang="en-US" dirty="0" smtClean="0"/>
              <a:t>搜能力。</a:t>
            </a:r>
            <a:endParaRPr lang="en-US" altLang="zh-CN" dirty="0" smtClean="0"/>
          </a:p>
          <a:p>
            <a:r>
              <a:rPr lang="zh-CN" altLang="en-US" dirty="0"/>
              <a:t>乱</a:t>
            </a:r>
            <a:r>
              <a:rPr lang="zh-CN" altLang="en-US" dirty="0" smtClean="0"/>
              <a:t>搞能力。</a:t>
            </a:r>
            <a:endParaRPr lang="en-US" altLang="zh-CN" dirty="0" smtClean="0"/>
          </a:p>
          <a:p>
            <a:r>
              <a:rPr lang="zh-CN" altLang="en-US" dirty="0" smtClean="0"/>
              <a:t>代码能力。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97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r>
              <a:rPr lang="en-US" altLang="zh-CN" dirty="0" smtClean="0"/>
              <a:t>CCF</a:t>
            </a:r>
            <a:r>
              <a:rPr lang="zh-CN" altLang="en-US" dirty="0" smtClean="0"/>
              <a:t>给我交流学习的平台。</a:t>
            </a:r>
            <a:endParaRPr lang="en-US" altLang="zh-CN" dirty="0" smtClean="0"/>
          </a:p>
          <a:p>
            <a:r>
              <a:rPr lang="zh-CN" altLang="en-US" dirty="0" smtClean="0"/>
              <a:t>感谢</a:t>
            </a:r>
            <a:r>
              <a:rPr lang="en-US" altLang="zh-CN" dirty="0" smtClean="0"/>
              <a:t>xllend3</a:t>
            </a:r>
            <a:r>
              <a:rPr lang="zh-CN" altLang="en-US" dirty="0" smtClean="0"/>
              <a:t>提供图片。</a:t>
            </a:r>
            <a:endParaRPr lang="en-US" altLang="zh-CN" dirty="0" smtClean="0"/>
          </a:p>
          <a:p>
            <a:r>
              <a:rPr lang="zh-CN" altLang="en-US" dirty="0" smtClean="0"/>
              <a:t>感谢辅导过我的老师与帮助过我的同学。</a:t>
            </a:r>
            <a:endParaRPr lang="en-US" altLang="zh-CN" dirty="0" smtClean="0"/>
          </a:p>
          <a:p>
            <a:r>
              <a:rPr lang="zh-CN" altLang="en-US" dirty="0" smtClean="0"/>
              <a:t>感谢父母对我的关系与照顾。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93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欢迎提问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8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这是一道提交答案题。</a:t>
            </a:r>
            <a:endParaRPr lang="en-US" altLang="zh-CN" dirty="0" smtClean="0"/>
          </a:p>
          <a:p>
            <a:r>
              <a:rPr lang="zh-CN" altLang="en-US" dirty="0" smtClean="0"/>
              <a:t>给定一个矩形，初始时每个位置都有方块，且每个方块都有颜色。每次可以消除一个大小大于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的颜色相同的四联通块。每次消除可能导致上面的方块掉下来，或者右边的方块往左移动。消除不同个数的方块与最后剩下的方块个数都会获得相应的分数。可以随时结束游戏</a:t>
            </a:r>
            <a:r>
              <a:rPr lang="zh-CN" altLang="en-US" dirty="0" smtClean="0"/>
              <a:t>，目标使</a:t>
            </a:r>
            <a:r>
              <a:rPr lang="zh-CN" altLang="en-US" dirty="0" smtClean="0"/>
              <a:t>分数尽可能大。</a:t>
            </a:r>
            <a:endParaRPr lang="en-US" altLang="zh-CN" dirty="0" smtClean="0"/>
          </a:p>
          <a:p>
            <a:r>
              <a:rPr lang="zh-CN" altLang="en-US" dirty="0" smtClean="0"/>
              <a:t>例子：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28592"/>
            <a:ext cx="6531434" cy="1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5</a:t>
            </a:r>
            <a:r>
              <a:rPr lang="zh-CN" altLang="en-US" dirty="0" smtClean="0"/>
              <a:t>*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的矩阵。</a:t>
            </a:r>
            <a:endParaRPr lang="en-US" altLang="zh-CN" dirty="0" smtClean="0"/>
          </a:p>
          <a:p>
            <a:r>
              <a:rPr lang="zh-CN" altLang="en-US" dirty="0" smtClean="0"/>
              <a:t>消除任意个数的联通块都不会获得分数。</a:t>
            </a:r>
            <a:endParaRPr lang="en-US" altLang="zh-CN" dirty="0" smtClean="0"/>
          </a:p>
          <a:p>
            <a:r>
              <a:rPr lang="zh-CN" altLang="en-US" dirty="0" smtClean="0"/>
              <a:t>最后剩余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个方块，将会获得</a:t>
            </a:r>
            <a:r>
              <a:rPr lang="en-US" altLang="zh-CN" dirty="0" smtClean="0"/>
              <a:t>-x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手玩就可以了。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33738"/>
            <a:ext cx="23042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500</a:t>
            </a:r>
            <a:r>
              <a:rPr lang="zh-CN" altLang="en-US" dirty="0" smtClean="0"/>
              <a:t>*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的矩阵。</a:t>
            </a:r>
            <a:endParaRPr lang="en-US" altLang="zh-CN" dirty="0" smtClean="0"/>
          </a:p>
          <a:p>
            <a:r>
              <a:rPr lang="zh-CN" altLang="en-US" dirty="0"/>
              <a:t>消除任意个数的联通块都不会获得分数。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/>
              <a:t>-x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 smtClean="0"/>
              <a:t>容易发现除了最后一个大的底座外，每一种颜色都会存在两个方块，且是联通的。</a:t>
            </a:r>
            <a:endParaRPr lang="en-US" altLang="zh-CN" dirty="0" smtClean="0"/>
          </a:p>
          <a:p>
            <a:r>
              <a:rPr lang="zh-CN" altLang="en-US" dirty="0" smtClean="0"/>
              <a:t>因此从上往下消除肯定不会使方块掉落或者向左移的</a:t>
            </a:r>
            <a:r>
              <a:rPr lang="zh-CN" altLang="en-US" dirty="0" smtClean="0"/>
              <a:t>情况</a:t>
            </a:r>
            <a:r>
              <a:rPr lang="zh-CN" altLang="en-US" dirty="0"/>
              <a:t>发生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81127"/>
            <a:ext cx="2232248" cy="15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36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568863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5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233</a:t>
            </a:r>
            <a:r>
              <a:rPr lang="zh-CN" altLang="en-US" dirty="0" smtClean="0"/>
              <a:t>*</a:t>
            </a:r>
            <a:r>
              <a:rPr lang="en-US" altLang="zh-CN" dirty="0" smtClean="0"/>
              <a:t>257</a:t>
            </a:r>
            <a:r>
              <a:rPr lang="zh-CN" altLang="en-US" dirty="0" smtClean="0"/>
              <a:t>的</a:t>
            </a:r>
            <a:r>
              <a:rPr lang="zh-CN" altLang="en-US" dirty="0"/>
              <a:t>矩阵。</a:t>
            </a:r>
            <a:endParaRPr lang="en-US" altLang="zh-CN" dirty="0"/>
          </a:p>
          <a:p>
            <a:r>
              <a:rPr lang="zh-CN" altLang="en-US" dirty="0"/>
              <a:t>消除任意个数的联通块都不会获得分数。</a:t>
            </a:r>
            <a:endParaRPr lang="en-US" altLang="zh-CN" dirty="0"/>
          </a:p>
          <a:p>
            <a:r>
              <a:rPr lang="zh-CN" altLang="en-US" dirty="0"/>
              <a:t>最后剩余</a:t>
            </a:r>
            <a:r>
              <a:rPr lang="en-US" altLang="zh-CN" dirty="0"/>
              <a:t>x</a:t>
            </a:r>
            <a:r>
              <a:rPr lang="zh-CN" altLang="en-US" dirty="0"/>
              <a:t>个方块，将会获得</a:t>
            </a:r>
            <a:r>
              <a:rPr lang="en-US" altLang="zh-CN" dirty="0"/>
              <a:t>-x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 smtClean="0"/>
              <a:t>观察前面</a:t>
            </a:r>
            <a:r>
              <a:rPr lang="en-US" altLang="zh-CN" dirty="0" smtClean="0"/>
              <a:t>7</a:t>
            </a:r>
            <a:r>
              <a:rPr lang="zh-CN" altLang="en-US" dirty="0" smtClean="0"/>
              <a:t>列，如果将第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列删去，剩下的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列将是轴对称的。通过更深入的观察，能发现有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列干扰列，将它们</a:t>
            </a:r>
            <a:r>
              <a:rPr lang="zh-CN" altLang="en-US" dirty="0" smtClean="0"/>
              <a:t>全部消去</a:t>
            </a:r>
            <a:r>
              <a:rPr lang="zh-CN" altLang="en-US" dirty="0" smtClean="0"/>
              <a:t>后，剩下的这个矩阵可以划分成若干个轴对称的子矩阵，且两个子矩阵间互不影响。</a:t>
            </a:r>
            <a:endParaRPr lang="en-US" altLang="zh-CN" dirty="0" smtClean="0"/>
          </a:p>
          <a:p>
            <a:r>
              <a:rPr lang="zh-CN" altLang="en-US" dirty="0" smtClean="0"/>
              <a:t>对于每个子矩阵，从中间往外面消，就能全部消光啦。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310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input3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936104" cy="486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7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0149"/>
            <a:ext cx="5760640" cy="522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3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kso_RED5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8B4F6B"/>
      </a:accent1>
      <a:accent2>
        <a:srgbClr val="89442F"/>
      </a:accent2>
      <a:accent3>
        <a:srgbClr val="E38279"/>
      </a:accent3>
      <a:accent4>
        <a:srgbClr val="9686BF"/>
      </a:accent4>
      <a:accent5>
        <a:srgbClr val="4FA0AB"/>
      </a:accent5>
      <a:accent6>
        <a:srgbClr val="9FBE3C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A000120151104A11PPBG</Template>
  <TotalTime>65</TotalTime>
  <Words>1547</Words>
  <Application>Microsoft Office PowerPoint</Application>
  <PresentationFormat>全屏显示(4:3)</PresentationFormat>
  <Paragraphs>125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A000120140530A99PPBG</vt:lpstr>
      <vt:lpstr>消消看</vt:lpstr>
      <vt:lpstr>出题灵感</vt:lpstr>
      <vt:lpstr>问题描述</vt:lpstr>
      <vt:lpstr>input1</vt:lpstr>
      <vt:lpstr>input2</vt:lpstr>
      <vt:lpstr>input2</vt:lpstr>
      <vt:lpstr>input3</vt:lpstr>
      <vt:lpstr>input3</vt:lpstr>
      <vt:lpstr>input3</vt:lpstr>
      <vt:lpstr>input4</vt:lpstr>
      <vt:lpstr>input4</vt:lpstr>
      <vt:lpstr>input5</vt:lpstr>
      <vt:lpstr>input5</vt:lpstr>
      <vt:lpstr>input6</vt:lpstr>
      <vt:lpstr>input6</vt:lpstr>
      <vt:lpstr>input7</vt:lpstr>
      <vt:lpstr>input7</vt:lpstr>
      <vt:lpstr>input8</vt:lpstr>
      <vt:lpstr>input8</vt:lpstr>
      <vt:lpstr>input9</vt:lpstr>
      <vt:lpstr>input9</vt:lpstr>
      <vt:lpstr>input9</vt:lpstr>
      <vt:lpstr>input10</vt:lpstr>
      <vt:lpstr>input10</vt:lpstr>
      <vt:lpstr>input10</vt:lpstr>
      <vt:lpstr>一般做法</vt:lpstr>
      <vt:lpstr>考察要点</vt:lpstr>
      <vt:lpstr>致谢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消消看</dc:title>
  <dc:creator>张浩威</dc:creator>
  <cp:lastModifiedBy>张浩威</cp:lastModifiedBy>
  <cp:revision>9</cp:revision>
  <dcterms:created xsi:type="dcterms:W3CDTF">2016-04-28T09:22:11Z</dcterms:created>
  <dcterms:modified xsi:type="dcterms:W3CDTF">2016-04-29T03:27:15Z</dcterms:modified>
</cp:coreProperties>
</file>